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24"/>
  </p:notesMasterIdLst>
  <p:handoutMasterIdLst>
    <p:handoutMasterId r:id="rId25"/>
  </p:handoutMasterIdLst>
  <p:sldIdLst>
    <p:sldId id="264" r:id="rId2"/>
    <p:sldId id="277" r:id="rId3"/>
    <p:sldId id="296" r:id="rId4"/>
    <p:sldId id="295" r:id="rId5"/>
    <p:sldId id="297" r:id="rId6"/>
    <p:sldId id="298" r:id="rId7"/>
    <p:sldId id="304" r:id="rId8"/>
    <p:sldId id="305" r:id="rId9"/>
    <p:sldId id="306" r:id="rId10"/>
    <p:sldId id="307" r:id="rId11"/>
    <p:sldId id="308" r:id="rId12"/>
    <p:sldId id="309" r:id="rId13"/>
    <p:sldId id="310" r:id="rId14"/>
    <p:sldId id="311" r:id="rId15"/>
    <p:sldId id="278" r:id="rId16"/>
    <p:sldId id="294" r:id="rId17"/>
    <p:sldId id="299" r:id="rId18"/>
    <p:sldId id="301" r:id="rId19"/>
    <p:sldId id="302" r:id="rId20"/>
    <p:sldId id="303" r:id="rId21"/>
    <p:sldId id="280" r:id="rId22"/>
    <p:sldId id="286" r:id="rId23"/>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30022"/>
    <a:srgbClr val="006778"/>
    <a:srgbClr val="AAC9B6"/>
    <a:srgbClr val="822433"/>
    <a:srgbClr val="790022"/>
    <a:srgbClr val="7836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FF8071-128A-44E0-AA46-2A16AE8E3678}" v="3559" dt="2022-03-18T20:19:33.363"/>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2" autoAdjust="0"/>
    <p:restoredTop sz="69213" autoAdjust="0"/>
  </p:normalViewPr>
  <p:slideViewPr>
    <p:cSldViewPr snapToGrid="0">
      <p:cViewPr varScale="1">
        <p:scale>
          <a:sx n="76" d="100"/>
          <a:sy n="76" d="100"/>
        </p:scale>
        <p:origin x="2310"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A3F49F-31CC-4180-9FEA-30D166ECEBF1}" type="doc">
      <dgm:prSet loTypeId="urn:microsoft.com/office/officeart/2005/8/layout/hChevron3" loCatId="process" qsTypeId="urn:microsoft.com/office/officeart/2005/8/quickstyle/simple1" qsCatId="simple" csTypeId="urn:microsoft.com/office/officeart/2005/8/colors/accent1_2" csCatId="accent1" phldr="1"/>
      <dgm:spPr/>
    </dgm:pt>
    <dgm:pt modelId="{E4246383-4BEC-4208-9A22-8B31E7D57DFA}">
      <dgm:prSet phldrT="[Testo]">
        <dgm:style>
          <a:lnRef idx="1">
            <a:schemeClr val="dk1"/>
          </a:lnRef>
          <a:fillRef idx="2">
            <a:schemeClr val="dk1"/>
          </a:fillRef>
          <a:effectRef idx="1">
            <a:schemeClr val="dk1"/>
          </a:effectRef>
          <a:fontRef idx="minor">
            <a:schemeClr val="dk1"/>
          </a:fontRef>
        </dgm:style>
      </dgm:prSet>
      <dgm:spPr/>
      <dgm:t>
        <a:bodyPr/>
        <a:lstStyle/>
        <a:p>
          <a:r>
            <a:rPr lang="en-US" dirty="0"/>
            <a:t>WHERE?</a:t>
          </a:r>
          <a:endParaRPr lang="it-IT" dirty="0"/>
        </a:p>
      </dgm:t>
    </dgm:pt>
    <dgm:pt modelId="{592CB6AF-BF2D-43DD-89B0-23C83C2D4245}" type="parTrans" cxnId="{891CFA47-D80F-4B9D-9C82-2A3764EB833F}">
      <dgm:prSet/>
      <dgm:spPr/>
      <dgm:t>
        <a:bodyPr/>
        <a:lstStyle/>
        <a:p>
          <a:endParaRPr lang="it-IT"/>
        </a:p>
      </dgm:t>
    </dgm:pt>
    <dgm:pt modelId="{CFEF2B9D-0155-4105-BA04-C77F5069EE50}" type="sibTrans" cxnId="{891CFA47-D80F-4B9D-9C82-2A3764EB833F}">
      <dgm:prSet/>
      <dgm:spPr/>
      <dgm:t>
        <a:bodyPr/>
        <a:lstStyle/>
        <a:p>
          <a:endParaRPr lang="it-IT"/>
        </a:p>
      </dgm:t>
    </dgm:pt>
    <dgm:pt modelId="{8A628302-50F5-4328-B8B7-C9D011A8C45C}">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WHAT?</a:t>
          </a:r>
          <a:endParaRPr lang="it-IT" dirty="0"/>
        </a:p>
      </dgm:t>
    </dgm:pt>
    <dgm:pt modelId="{F31A8331-A5CE-44FB-B063-82C489767293}" type="parTrans" cxnId="{63CCB185-5685-4D17-AF0A-B566D403B8C5}">
      <dgm:prSet/>
      <dgm:spPr/>
      <dgm:t>
        <a:bodyPr/>
        <a:lstStyle/>
        <a:p>
          <a:endParaRPr lang="it-IT"/>
        </a:p>
      </dgm:t>
    </dgm:pt>
    <dgm:pt modelId="{9FC32A03-482F-4D69-8318-6321EB70BF0B}" type="sibTrans" cxnId="{63CCB185-5685-4D17-AF0A-B566D403B8C5}">
      <dgm:prSet/>
      <dgm:spPr/>
      <dgm:t>
        <a:bodyPr/>
        <a:lstStyle/>
        <a:p>
          <a:endParaRPr lang="it-IT"/>
        </a:p>
      </dgm:t>
    </dgm:pt>
    <dgm:pt modelId="{0FEF76F5-5646-49F5-B1D0-25116131F37A}">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WHO?</a:t>
          </a:r>
          <a:endParaRPr lang="it-IT" dirty="0"/>
        </a:p>
      </dgm:t>
    </dgm:pt>
    <dgm:pt modelId="{AAE064D3-DD14-4437-A787-1ADABBCE6252}" type="parTrans" cxnId="{7D1EFFDD-CAB4-4142-83B7-22B5A216FF5A}">
      <dgm:prSet/>
      <dgm:spPr/>
      <dgm:t>
        <a:bodyPr/>
        <a:lstStyle/>
        <a:p>
          <a:endParaRPr lang="it-IT"/>
        </a:p>
      </dgm:t>
    </dgm:pt>
    <dgm:pt modelId="{8E7A205C-31E2-4062-B949-67A2DB886572}" type="sibTrans" cxnId="{7D1EFFDD-CAB4-4142-83B7-22B5A216FF5A}">
      <dgm:prSet/>
      <dgm:spPr/>
      <dgm:t>
        <a:bodyPr/>
        <a:lstStyle/>
        <a:p>
          <a:endParaRPr lang="it-IT"/>
        </a:p>
      </dgm:t>
    </dgm:pt>
    <dgm:pt modelId="{77BBB0C4-5418-4DB2-9947-507F68B19CE3}">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HOW?</a:t>
          </a:r>
          <a:endParaRPr lang="it-IT" dirty="0"/>
        </a:p>
      </dgm:t>
    </dgm:pt>
    <dgm:pt modelId="{BA68448C-87D1-4C70-BDF6-8AFFB67BE6DC}" type="parTrans" cxnId="{941840C4-B3CE-476C-A768-FF0875BFE490}">
      <dgm:prSet/>
      <dgm:spPr/>
      <dgm:t>
        <a:bodyPr/>
        <a:lstStyle/>
        <a:p>
          <a:endParaRPr lang="it-IT"/>
        </a:p>
      </dgm:t>
    </dgm:pt>
    <dgm:pt modelId="{2AD848FA-F65D-44A2-BBCD-C57C6819A9BD}" type="sibTrans" cxnId="{941840C4-B3CE-476C-A768-FF0875BFE490}">
      <dgm:prSet/>
      <dgm:spPr/>
      <dgm:t>
        <a:bodyPr/>
        <a:lstStyle/>
        <a:p>
          <a:endParaRPr lang="it-IT"/>
        </a:p>
      </dgm:t>
    </dgm:pt>
    <dgm:pt modelId="{C815F827-CE7F-4166-9136-C63215887AEE}">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THEN?</a:t>
          </a:r>
          <a:endParaRPr lang="it-IT" dirty="0"/>
        </a:p>
      </dgm:t>
    </dgm:pt>
    <dgm:pt modelId="{371B4961-421E-4D80-8B7C-1A8517DD572E}" type="parTrans" cxnId="{7ED1EF5E-3F1E-4CE8-BB5F-425BE1A63A48}">
      <dgm:prSet/>
      <dgm:spPr/>
      <dgm:t>
        <a:bodyPr/>
        <a:lstStyle/>
        <a:p>
          <a:endParaRPr lang="it-IT"/>
        </a:p>
      </dgm:t>
    </dgm:pt>
    <dgm:pt modelId="{CCEFAA8B-63E5-415E-AD64-E3A78BCF05D1}" type="sibTrans" cxnId="{7ED1EF5E-3F1E-4CE8-BB5F-425BE1A63A48}">
      <dgm:prSet/>
      <dgm:spPr/>
      <dgm:t>
        <a:bodyPr/>
        <a:lstStyle/>
        <a:p>
          <a:endParaRPr lang="it-IT"/>
        </a:p>
      </dgm:t>
    </dgm:pt>
    <dgm:pt modelId="{FCE63AC5-5C0D-42B9-88D5-037A38ABB508}" type="pres">
      <dgm:prSet presAssocID="{F4A3F49F-31CC-4180-9FEA-30D166ECEBF1}" presName="Name0" presStyleCnt="0">
        <dgm:presLayoutVars>
          <dgm:dir/>
          <dgm:resizeHandles val="exact"/>
        </dgm:presLayoutVars>
      </dgm:prSet>
      <dgm:spPr/>
    </dgm:pt>
    <dgm:pt modelId="{5F579DA4-13CA-4E53-BCCB-D2B36067F738}" type="pres">
      <dgm:prSet presAssocID="{E4246383-4BEC-4208-9A22-8B31E7D57DFA}" presName="parTxOnly" presStyleLbl="node1" presStyleIdx="0" presStyleCnt="5">
        <dgm:presLayoutVars>
          <dgm:bulletEnabled val="1"/>
        </dgm:presLayoutVars>
      </dgm:prSet>
      <dgm:spPr/>
    </dgm:pt>
    <dgm:pt modelId="{AA667106-E31D-43AA-A686-8911C41B67E0}" type="pres">
      <dgm:prSet presAssocID="{CFEF2B9D-0155-4105-BA04-C77F5069EE50}" presName="parSpace" presStyleCnt="0"/>
      <dgm:spPr/>
    </dgm:pt>
    <dgm:pt modelId="{78C68464-ACBC-41AF-807B-A869755FDE67}" type="pres">
      <dgm:prSet presAssocID="{8A628302-50F5-4328-B8B7-C9D011A8C45C}" presName="parTxOnly" presStyleLbl="node1" presStyleIdx="1" presStyleCnt="5">
        <dgm:presLayoutVars>
          <dgm:bulletEnabled val="1"/>
        </dgm:presLayoutVars>
      </dgm:prSet>
      <dgm:spPr/>
    </dgm:pt>
    <dgm:pt modelId="{A69CBC86-1763-47A8-BFBB-D9EF0F7F9B31}" type="pres">
      <dgm:prSet presAssocID="{9FC32A03-482F-4D69-8318-6321EB70BF0B}" presName="parSpace" presStyleCnt="0"/>
      <dgm:spPr/>
    </dgm:pt>
    <dgm:pt modelId="{993F7F22-E6AB-4E1D-963D-0FF52FFA3389}" type="pres">
      <dgm:prSet presAssocID="{0FEF76F5-5646-49F5-B1D0-25116131F37A}" presName="parTxOnly" presStyleLbl="node1" presStyleIdx="2" presStyleCnt="5">
        <dgm:presLayoutVars>
          <dgm:bulletEnabled val="1"/>
        </dgm:presLayoutVars>
      </dgm:prSet>
      <dgm:spPr/>
    </dgm:pt>
    <dgm:pt modelId="{4F4C6E98-35B0-4DEA-B089-D4DCAE8E8F50}" type="pres">
      <dgm:prSet presAssocID="{8E7A205C-31E2-4062-B949-67A2DB886572}" presName="parSpace" presStyleCnt="0"/>
      <dgm:spPr/>
    </dgm:pt>
    <dgm:pt modelId="{39D704F1-E721-4B65-A54C-8A461685BB9E}" type="pres">
      <dgm:prSet presAssocID="{77BBB0C4-5418-4DB2-9947-507F68B19CE3}" presName="parTxOnly" presStyleLbl="node1" presStyleIdx="3" presStyleCnt="5">
        <dgm:presLayoutVars>
          <dgm:bulletEnabled val="1"/>
        </dgm:presLayoutVars>
      </dgm:prSet>
      <dgm:spPr/>
    </dgm:pt>
    <dgm:pt modelId="{3734DDA5-1C0C-429C-93D7-11E1EB038DA6}" type="pres">
      <dgm:prSet presAssocID="{2AD848FA-F65D-44A2-BBCD-C57C6819A9BD}" presName="parSpace" presStyleCnt="0"/>
      <dgm:spPr/>
    </dgm:pt>
    <dgm:pt modelId="{31D12C27-A09D-49D1-840E-5AB5D2950538}" type="pres">
      <dgm:prSet presAssocID="{C815F827-CE7F-4166-9136-C63215887AEE}" presName="parTxOnly" presStyleLbl="node1" presStyleIdx="4" presStyleCnt="5">
        <dgm:presLayoutVars>
          <dgm:bulletEnabled val="1"/>
        </dgm:presLayoutVars>
      </dgm:prSet>
      <dgm:spPr/>
    </dgm:pt>
  </dgm:ptLst>
  <dgm:cxnLst>
    <dgm:cxn modelId="{72A4D43D-03F8-406D-A90A-F97B73B12BD5}" type="presOf" srcId="{77BBB0C4-5418-4DB2-9947-507F68B19CE3}" destId="{39D704F1-E721-4B65-A54C-8A461685BB9E}" srcOrd="0" destOrd="0" presId="urn:microsoft.com/office/officeart/2005/8/layout/hChevron3"/>
    <dgm:cxn modelId="{70200E3F-276F-4796-8661-4BFB10C68F38}" type="presOf" srcId="{F4A3F49F-31CC-4180-9FEA-30D166ECEBF1}" destId="{FCE63AC5-5C0D-42B9-88D5-037A38ABB508}" srcOrd="0" destOrd="0" presId="urn:microsoft.com/office/officeart/2005/8/layout/hChevron3"/>
    <dgm:cxn modelId="{7ED1EF5E-3F1E-4CE8-BB5F-425BE1A63A48}" srcId="{F4A3F49F-31CC-4180-9FEA-30D166ECEBF1}" destId="{C815F827-CE7F-4166-9136-C63215887AEE}" srcOrd="4" destOrd="0" parTransId="{371B4961-421E-4D80-8B7C-1A8517DD572E}" sibTransId="{CCEFAA8B-63E5-415E-AD64-E3A78BCF05D1}"/>
    <dgm:cxn modelId="{891CFA47-D80F-4B9D-9C82-2A3764EB833F}" srcId="{F4A3F49F-31CC-4180-9FEA-30D166ECEBF1}" destId="{E4246383-4BEC-4208-9A22-8B31E7D57DFA}" srcOrd="0" destOrd="0" parTransId="{592CB6AF-BF2D-43DD-89B0-23C83C2D4245}" sibTransId="{CFEF2B9D-0155-4105-BA04-C77F5069EE50}"/>
    <dgm:cxn modelId="{488B2F6A-575B-4467-86DF-056C9C4C08AF}" type="presOf" srcId="{C815F827-CE7F-4166-9136-C63215887AEE}" destId="{31D12C27-A09D-49D1-840E-5AB5D2950538}" srcOrd="0" destOrd="0" presId="urn:microsoft.com/office/officeart/2005/8/layout/hChevron3"/>
    <dgm:cxn modelId="{B0333754-B633-4B2D-BC33-C00AB461F31E}" type="presOf" srcId="{E4246383-4BEC-4208-9A22-8B31E7D57DFA}" destId="{5F579DA4-13CA-4E53-BCCB-D2B36067F738}" srcOrd="0" destOrd="0" presId="urn:microsoft.com/office/officeart/2005/8/layout/hChevron3"/>
    <dgm:cxn modelId="{63CCB185-5685-4D17-AF0A-B566D403B8C5}" srcId="{F4A3F49F-31CC-4180-9FEA-30D166ECEBF1}" destId="{8A628302-50F5-4328-B8B7-C9D011A8C45C}" srcOrd="1" destOrd="0" parTransId="{F31A8331-A5CE-44FB-B063-82C489767293}" sibTransId="{9FC32A03-482F-4D69-8318-6321EB70BF0B}"/>
    <dgm:cxn modelId="{941840C4-B3CE-476C-A768-FF0875BFE490}" srcId="{F4A3F49F-31CC-4180-9FEA-30D166ECEBF1}" destId="{77BBB0C4-5418-4DB2-9947-507F68B19CE3}" srcOrd="3" destOrd="0" parTransId="{BA68448C-87D1-4C70-BDF6-8AFFB67BE6DC}" sibTransId="{2AD848FA-F65D-44A2-BBCD-C57C6819A9BD}"/>
    <dgm:cxn modelId="{7D1EFFDD-CAB4-4142-83B7-22B5A216FF5A}" srcId="{F4A3F49F-31CC-4180-9FEA-30D166ECEBF1}" destId="{0FEF76F5-5646-49F5-B1D0-25116131F37A}" srcOrd="2" destOrd="0" parTransId="{AAE064D3-DD14-4437-A787-1ADABBCE6252}" sibTransId="{8E7A205C-31E2-4062-B949-67A2DB886572}"/>
    <dgm:cxn modelId="{0FD3E1E4-F077-4D0C-9954-BD410973BAA3}" type="presOf" srcId="{0FEF76F5-5646-49F5-B1D0-25116131F37A}" destId="{993F7F22-E6AB-4E1D-963D-0FF52FFA3389}" srcOrd="0" destOrd="0" presId="urn:microsoft.com/office/officeart/2005/8/layout/hChevron3"/>
    <dgm:cxn modelId="{1C705FE9-869C-456F-88B0-3EEE4642A600}" type="presOf" srcId="{8A628302-50F5-4328-B8B7-C9D011A8C45C}" destId="{78C68464-ACBC-41AF-807B-A869755FDE67}" srcOrd="0" destOrd="0" presId="urn:microsoft.com/office/officeart/2005/8/layout/hChevron3"/>
    <dgm:cxn modelId="{E4BF8D56-2708-425A-B95B-2A6104CEC0A1}" type="presParOf" srcId="{FCE63AC5-5C0D-42B9-88D5-037A38ABB508}" destId="{5F579DA4-13CA-4E53-BCCB-D2B36067F738}" srcOrd="0" destOrd="0" presId="urn:microsoft.com/office/officeart/2005/8/layout/hChevron3"/>
    <dgm:cxn modelId="{0E037FEC-ACC7-418C-96A5-691D1585B3A1}" type="presParOf" srcId="{FCE63AC5-5C0D-42B9-88D5-037A38ABB508}" destId="{AA667106-E31D-43AA-A686-8911C41B67E0}" srcOrd="1" destOrd="0" presId="urn:microsoft.com/office/officeart/2005/8/layout/hChevron3"/>
    <dgm:cxn modelId="{5DB01C32-2813-4DE4-9C76-0C63AEA1829C}" type="presParOf" srcId="{FCE63AC5-5C0D-42B9-88D5-037A38ABB508}" destId="{78C68464-ACBC-41AF-807B-A869755FDE67}" srcOrd="2" destOrd="0" presId="urn:microsoft.com/office/officeart/2005/8/layout/hChevron3"/>
    <dgm:cxn modelId="{B7D7FEF3-2E97-472D-B85F-196F73BEB63B}" type="presParOf" srcId="{FCE63AC5-5C0D-42B9-88D5-037A38ABB508}" destId="{A69CBC86-1763-47A8-BFBB-D9EF0F7F9B31}" srcOrd="3" destOrd="0" presId="urn:microsoft.com/office/officeart/2005/8/layout/hChevron3"/>
    <dgm:cxn modelId="{6AEC7BE7-DC88-4382-90EC-0648CEEACB7A}" type="presParOf" srcId="{FCE63AC5-5C0D-42B9-88D5-037A38ABB508}" destId="{993F7F22-E6AB-4E1D-963D-0FF52FFA3389}" srcOrd="4" destOrd="0" presId="urn:microsoft.com/office/officeart/2005/8/layout/hChevron3"/>
    <dgm:cxn modelId="{FA6FEEF1-C46B-45F3-BBBE-9619141662D0}" type="presParOf" srcId="{FCE63AC5-5C0D-42B9-88D5-037A38ABB508}" destId="{4F4C6E98-35B0-4DEA-B089-D4DCAE8E8F50}" srcOrd="5" destOrd="0" presId="urn:microsoft.com/office/officeart/2005/8/layout/hChevron3"/>
    <dgm:cxn modelId="{AB5F7DE7-512B-4460-BFC9-7BA35402F4BD}" type="presParOf" srcId="{FCE63AC5-5C0D-42B9-88D5-037A38ABB508}" destId="{39D704F1-E721-4B65-A54C-8A461685BB9E}" srcOrd="6" destOrd="0" presId="urn:microsoft.com/office/officeart/2005/8/layout/hChevron3"/>
    <dgm:cxn modelId="{2B32B453-C621-440A-A055-11725E7F9494}" type="presParOf" srcId="{FCE63AC5-5C0D-42B9-88D5-037A38ABB508}" destId="{3734DDA5-1C0C-429C-93D7-11E1EB038DA6}" srcOrd="7" destOrd="0" presId="urn:microsoft.com/office/officeart/2005/8/layout/hChevron3"/>
    <dgm:cxn modelId="{CDC29471-BD21-4676-9EF4-3E18A011A678}" type="presParOf" srcId="{FCE63AC5-5C0D-42B9-88D5-037A38ABB508}" destId="{31D12C27-A09D-49D1-840E-5AB5D2950538}"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A3F49F-31CC-4180-9FEA-30D166ECEBF1}" type="doc">
      <dgm:prSet loTypeId="urn:microsoft.com/office/officeart/2005/8/layout/hChevron3" loCatId="process" qsTypeId="urn:microsoft.com/office/officeart/2005/8/quickstyle/simple1" qsCatId="simple" csTypeId="urn:microsoft.com/office/officeart/2005/8/colors/accent1_2" csCatId="accent1" phldr="1"/>
      <dgm:spPr/>
    </dgm:pt>
    <dgm:pt modelId="{E4246383-4BEC-4208-9A22-8B31E7D57DFA}">
      <dgm:prSet phldrT="[Testo]">
        <dgm:style>
          <a:lnRef idx="1">
            <a:schemeClr val="dk1"/>
          </a:lnRef>
          <a:fillRef idx="2">
            <a:schemeClr val="dk1"/>
          </a:fillRef>
          <a:effectRef idx="1">
            <a:schemeClr val="dk1"/>
          </a:effectRef>
          <a:fontRef idx="minor">
            <a:schemeClr val="dk1"/>
          </a:fontRef>
        </dgm:style>
      </dgm:prSet>
      <dgm:spPr/>
      <dgm:t>
        <a:bodyPr/>
        <a:lstStyle/>
        <a:p>
          <a:r>
            <a:rPr lang="en-US" dirty="0"/>
            <a:t>WHERE?</a:t>
          </a:r>
          <a:endParaRPr lang="it-IT" dirty="0"/>
        </a:p>
      </dgm:t>
    </dgm:pt>
    <dgm:pt modelId="{592CB6AF-BF2D-43DD-89B0-23C83C2D4245}" type="parTrans" cxnId="{891CFA47-D80F-4B9D-9C82-2A3764EB833F}">
      <dgm:prSet/>
      <dgm:spPr/>
      <dgm:t>
        <a:bodyPr/>
        <a:lstStyle/>
        <a:p>
          <a:endParaRPr lang="it-IT"/>
        </a:p>
      </dgm:t>
    </dgm:pt>
    <dgm:pt modelId="{CFEF2B9D-0155-4105-BA04-C77F5069EE50}" type="sibTrans" cxnId="{891CFA47-D80F-4B9D-9C82-2A3764EB833F}">
      <dgm:prSet/>
      <dgm:spPr/>
      <dgm:t>
        <a:bodyPr/>
        <a:lstStyle/>
        <a:p>
          <a:endParaRPr lang="it-IT"/>
        </a:p>
      </dgm:t>
    </dgm:pt>
    <dgm:pt modelId="{8A628302-50F5-4328-B8B7-C9D011A8C45C}">
      <dgm:prSet phldrT="[Testo]">
        <dgm:style>
          <a:lnRef idx="1">
            <a:schemeClr val="dk1"/>
          </a:lnRef>
          <a:fillRef idx="2">
            <a:schemeClr val="dk1"/>
          </a:fillRef>
          <a:effectRef idx="1">
            <a:schemeClr val="dk1"/>
          </a:effectRef>
          <a:fontRef idx="minor">
            <a:schemeClr val="dk1"/>
          </a:fontRef>
        </dgm:style>
      </dgm:prSet>
      <dgm:spPr/>
      <dgm:t>
        <a:bodyPr/>
        <a:lstStyle/>
        <a:p>
          <a:r>
            <a:rPr lang="en-US" dirty="0"/>
            <a:t>WHAT?</a:t>
          </a:r>
          <a:endParaRPr lang="it-IT" dirty="0"/>
        </a:p>
      </dgm:t>
    </dgm:pt>
    <dgm:pt modelId="{F31A8331-A5CE-44FB-B063-82C489767293}" type="parTrans" cxnId="{63CCB185-5685-4D17-AF0A-B566D403B8C5}">
      <dgm:prSet/>
      <dgm:spPr/>
      <dgm:t>
        <a:bodyPr/>
        <a:lstStyle/>
        <a:p>
          <a:endParaRPr lang="it-IT"/>
        </a:p>
      </dgm:t>
    </dgm:pt>
    <dgm:pt modelId="{9FC32A03-482F-4D69-8318-6321EB70BF0B}" type="sibTrans" cxnId="{63CCB185-5685-4D17-AF0A-B566D403B8C5}">
      <dgm:prSet/>
      <dgm:spPr/>
      <dgm:t>
        <a:bodyPr/>
        <a:lstStyle/>
        <a:p>
          <a:endParaRPr lang="it-IT"/>
        </a:p>
      </dgm:t>
    </dgm:pt>
    <dgm:pt modelId="{0FEF76F5-5646-49F5-B1D0-25116131F37A}">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WHO?</a:t>
          </a:r>
          <a:endParaRPr lang="it-IT" dirty="0"/>
        </a:p>
      </dgm:t>
    </dgm:pt>
    <dgm:pt modelId="{AAE064D3-DD14-4437-A787-1ADABBCE6252}" type="parTrans" cxnId="{7D1EFFDD-CAB4-4142-83B7-22B5A216FF5A}">
      <dgm:prSet/>
      <dgm:spPr/>
      <dgm:t>
        <a:bodyPr/>
        <a:lstStyle/>
        <a:p>
          <a:endParaRPr lang="it-IT"/>
        </a:p>
      </dgm:t>
    </dgm:pt>
    <dgm:pt modelId="{8E7A205C-31E2-4062-B949-67A2DB886572}" type="sibTrans" cxnId="{7D1EFFDD-CAB4-4142-83B7-22B5A216FF5A}">
      <dgm:prSet/>
      <dgm:spPr/>
      <dgm:t>
        <a:bodyPr/>
        <a:lstStyle/>
        <a:p>
          <a:endParaRPr lang="it-IT"/>
        </a:p>
      </dgm:t>
    </dgm:pt>
    <dgm:pt modelId="{77BBB0C4-5418-4DB2-9947-507F68B19CE3}">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HOW?</a:t>
          </a:r>
          <a:endParaRPr lang="it-IT" dirty="0"/>
        </a:p>
      </dgm:t>
    </dgm:pt>
    <dgm:pt modelId="{BA68448C-87D1-4C70-BDF6-8AFFB67BE6DC}" type="parTrans" cxnId="{941840C4-B3CE-476C-A768-FF0875BFE490}">
      <dgm:prSet/>
      <dgm:spPr/>
      <dgm:t>
        <a:bodyPr/>
        <a:lstStyle/>
        <a:p>
          <a:endParaRPr lang="it-IT"/>
        </a:p>
      </dgm:t>
    </dgm:pt>
    <dgm:pt modelId="{2AD848FA-F65D-44A2-BBCD-C57C6819A9BD}" type="sibTrans" cxnId="{941840C4-B3CE-476C-A768-FF0875BFE490}">
      <dgm:prSet/>
      <dgm:spPr/>
      <dgm:t>
        <a:bodyPr/>
        <a:lstStyle/>
        <a:p>
          <a:endParaRPr lang="it-IT"/>
        </a:p>
      </dgm:t>
    </dgm:pt>
    <dgm:pt modelId="{C815F827-CE7F-4166-9136-C63215887AEE}">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THEN?</a:t>
          </a:r>
          <a:endParaRPr lang="it-IT" dirty="0"/>
        </a:p>
      </dgm:t>
    </dgm:pt>
    <dgm:pt modelId="{371B4961-421E-4D80-8B7C-1A8517DD572E}" type="parTrans" cxnId="{7ED1EF5E-3F1E-4CE8-BB5F-425BE1A63A48}">
      <dgm:prSet/>
      <dgm:spPr/>
      <dgm:t>
        <a:bodyPr/>
        <a:lstStyle/>
        <a:p>
          <a:endParaRPr lang="it-IT"/>
        </a:p>
      </dgm:t>
    </dgm:pt>
    <dgm:pt modelId="{CCEFAA8B-63E5-415E-AD64-E3A78BCF05D1}" type="sibTrans" cxnId="{7ED1EF5E-3F1E-4CE8-BB5F-425BE1A63A48}">
      <dgm:prSet/>
      <dgm:spPr/>
      <dgm:t>
        <a:bodyPr/>
        <a:lstStyle/>
        <a:p>
          <a:endParaRPr lang="it-IT"/>
        </a:p>
      </dgm:t>
    </dgm:pt>
    <dgm:pt modelId="{FCE63AC5-5C0D-42B9-88D5-037A38ABB508}" type="pres">
      <dgm:prSet presAssocID="{F4A3F49F-31CC-4180-9FEA-30D166ECEBF1}" presName="Name0" presStyleCnt="0">
        <dgm:presLayoutVars>
          <dgm:dir/>
          <dgm:resizeHandles val="exact"/>
        </dgm:presLayoutVars>
      </dgm:prSet>
      <dgm:spPr/>
    </dgm:pt>
    <dgm:pt modelId="{5F579DA4-13CA-4E53-BCCB-D2B36067F738}" type="pres">
      <dgm:prSet presAssocID="{E4246383-4BEC-4208-9A22-8B31E7D57DFA}" presName="parTxOnly" presStyleLbl="node1" presStyleIdx="0" presStyleCnt="5">
        <dgm:presLayoutVars>
          <dgm:bulletEnabled val="1"/>
        </dgm:presLayoutVars>
      </dgm:prSet>
      <dgm:spPr/>
    </dgm:pt>
    <dgm:pt modelId="{AA667106-E31D-43AA-A686-8911C41B67E0}" type="pres">
      <dgm:prSet presAssocID="{CFEF2B9D-0155-4105-BA04-C77F5069EE50}" presName="parSpace" presStyleCnt="0"/>
      <dgm:spPr/>
    </dgm:pt>
    <dgm:pt modelId="{78C68464-ACBC-41AF-807B-A869755FDE67}" type="pres">
      <dgm:prSet presAssocID="{8A628302-50F5-4328-B8B7-C9D011A8C45C}" presName="parTxOnly" presStyleLbl="node1" presStyleIdx="1" presStyleCnt="5">
        <dgm:presLayoutVars>
          <dgm:bulletEnabled val="1"/>
        </dgm:presLayoutVars>
      </dgm:prSet>
      <dgm:spPr/>
    </dgm:pt>
    <dgm:pt modelId="{A69CBC86-1763-47A8-BFBB-D9EF0F7F9B31}" type="pres">
      <dgm:prSet presAssocID="{9FC32A03-482F-4D69-8318-6321EB70BF0B}" presName="parSpace" presStyleCnt="0"/>
      <dgm:spPr/>
    </dgm:pt>
    <dgm:pt modelId="{993F7F22-E6AB-4E1D-963D-0FF52FFA3389}" type="pres">
      <dgm:prSet presAssocID="{0FEF76F5-5646-49F5-B1D0-25116131F37A}" presName="parTxOnly" presStyleLbl="node1" presStyleIdx="2" presStyleCnt="5">
        <dgm:presLayoutVars>
          <dgm:bulletEnabled val="1"/>
        </dgm:presLayoutVars>
      </dgm:prSet>
      <dgm:spPr/>
    </dgm:pt>
    <dgm:pt modelId="{4F4C6E98-35B0-4DEA-B089-D4DCAE8E8F50}" type="pres">
      <dgm:prSet presAssocID="{8E7A205C-31E2-4062-B949-67A2DB886572}" presName="parSpace" presStyleCnt="0"/>
      <dgm:spPr/>
    </dgm:pt>
    <dgm:pt modelId="{39D704F1-E721-4B65-A54C-8A461685BB9E}" type="pres">
      <dgm:prSet presAssocID="{77BBB0C4-5418-4DB2-9947-507F68B19CE3}" presName="parTxOnly" presStyleLbl="node1" presStyleIdx="3" presStyleCnt="5">
        <dgm:presLayoutVars>
          <dgm:bulletEnabled val="1"/>
        </dgm:presLayoutVars>
      </dgm:prSet>
      <dgm:spPr/>
    </dgm:pt>
    <dgm:pt modelId="{3734DDA5-1C0C-429C-93D7-11E1EB038DA6}" type="pres">
      <dgm:prSet presAssocID="{2AD848FA-F65D-44A2-BBCD-C57C6819A9BD}" presName="parSpace" presStyleCnt="0"/>
      <dgm:spPr/>
    </dgm:pt>
    <dgm:pt modelId="{31D12C27-A09D-49D1-840E-5AB5D2950538}" type="pres">
      <dgm:prSet presAssocID="{C815F827-CE7F-4166-9136-C63215887AEE}" presName="parTxOnly" presStyleLbl="node1" presStyleIdx="4" presStyleCnt="5">
        <dgm:presLayoutVars>
          <dgm:bulletEnabled val="1"/>
        </dgm:presLayoutVars>
      </dgm:prSet>
      <dgm:spPr/>
    </dgm:pt>
  </dgm:ptLst>
  <dgm:cxnLst>
    <dgm:cxn modelId="{72A4D43D-03F8-406D-A90A-F97B73B12BD5}" type="presOf" srcId="{77BBB0C4-5418-4DB2-9947-507F68B19CE3}" destId="{39D704F1-E721-4B65-A54C-8A461685BB9E}" srcOrd="0" destOrd="0" presId="urn:microsoft.com/office/officeart/2005/8/layout/hChevron3"/>
    <dgm:cxn modelId="{70200E3F-276F-4796-8661-4BFB10C68F38}" type="presOf" srcId="{F4A3F49F-31CC-4180-9FEA-30D166ECEBF1}" destId="{FCE63AC5-5C0D-42B9-88D5-037A38ABB508}" srcOrd="0" destOrd="0" presId="urn:microsoft.com/office/officeart/2005/8/layout/hChevron3"/>
    <dgm:cxn modelId="{7ED1EF5E-3F1E-4CE8-BB5F-425BE1A63A48}" srcId="{F4A3F49F-31CC-4180-9FEA-30D166ECEBF1}" destId="{C815F827-CE7F-4166-9136-C63215887AEE}" srcOrd="4" destOrd="0" parTransId="{371B4961-421E-4D80-8B7C-1A8517DD572E}" sibTransId="{CCEFAA8B-63E5-415E-AD64-E3A78BCF05D1}"/>
    <dgm:cxn modelId="{891CFA47-D80F-4B9D-9C82-2A3764EB833F}" srcId="{F4A3F49F-31CC-4180-9FEA-30D166ECEBF1}" destId="{E4246383-4BEC-4208-9A22-8B31E7D57DFA}" srcOrd="0" destOrd="0" parTransId="{592CB6AF-BF2D-43DD-89B0-23C83C2D4245}" sibTransId="{CFEF2B9D-0155-4105-BA04-C77F5069EE50}"/>
    <dgm:cxn modelId="{488B2F6A-575B-4467-86DF-056C9C4C08AF}" type="presOf" srcId="{C815F827-CE7F-4166-9136-C63215887AEE}" destId="{31D12C27-A09D-49D1-840E-5AB5D2950538}" srcOrd="0" destOrd="0" presId="urn:microsoft.com/office/officeart/2005/8/layout/hChevron3"/>
    <dgm:cxn modelId="{B0333754-B633-4B2D-BC33-C00AB461F31E}" type="presOf" srcId="{E4246383-4BEC-4208-9A22-8B31E7D57DFA}" destId="{5F579DA4-13CA-4E53-BCCB-D2B36067F738}" srcOrd="0" destOrd="0" presId="urn:microsoft.com/office/officeart/2005/8/layout/hChevron3"/>
    <dgm:cxn modelId="{63CCB185-5685-4D17-AF0A-B566D403B8C5}" srcId="{F4A3F49F-31CC-4180-9FEA-30D166ECEBF1}" destId="{8A628302-50F5-4328-B8B7-C9D011A8C45C}" srcOrd="1" destOrd="0" parTransId="{F31A8331-A5CE-44FB-B063-82C489767293}" sibTransId="{9FC32A03-482F-4D69-8318-6321EB70BF0B}"/>
    <dgm:cxn modelId="{941840C4-B3CE-476C-A768-FF0875BFE490}" srcId="{F4A3F49F-31CC-4180-9FEA-30D166ECEBF1}" destId="{77BBB0C4-5418-4DB2-9947-507F68B19CE3}" srcOrd="3" destOrd="0" parTransId="{BA68448C-87D1-4C70-BDF6-8AFFB67BE6DC}" sibTransId="{2AD848FA-F65D-44A2-BBCD-C57C6819A9BD}"/>
    <dgm:cxn modelId="{7D1EFFDD-CAB4-4142-83B7-22B5A216FF5A}" srcId="{F4A3F49F-31CC-4180-9FEA-30D166ECEBF1}" destId="{0FEF76F5-5646-49F5-B1D0-25116131F37A}" srcOrd="2" destOrd="0" parTransId="{AAE064D3-DD14-4437-A787-1ADABBCE6252}" sibTransId="{8E7A205C-31E2-4062-B949-67A2DB886572}"/>
    <dgm:cxn modelId="{0FD3E1E4-F077-4D0C-9954-BD410973BAA3}" type="presOf" srcId="{0FEF76F5-5646-49F5-B1D0-25116131F37A}" destId="{993F7F22-E6AB-4E1D-963D-0FF52FFA3389}" srcOrd="0" destOrd="0" presId="urn:microsoft.com/office/officeart/2005/8/layout/hChevron3"/>
    <dgm:cxn modelId="{1C705FE9-869C-456F-88B0-3EEE4642A600}" type="presOf" srcId="{8A628302-50F5-4328-B8B7-C9D011A8C45C}" destId="{78C68464-ACBC-41AF-807B-A869755FDE67}" srcOrd="0" destOrd="0" presId="urn:microsoft.com/office/officeart/2005/8/layout/hChevron3"/>
    <dgm:cxn modelId="{E4BF8D56-2708-425A-B95B-2A6104CEC0A1}" type="presParOf" srcId="{FCE63AC5-5C0D-42B9-88D5-037A38ABB508}" destId="{5F579DA4-13CA-4E53-BCCB-D2B36067F738}" srcOrd="0" destOrd="0" presId="urn:microsoft.com/office/officeart/2005/8/layout/hChevron3"/>
    <dgm:cxn modelId="{0E037FEC-ACC7-418C-96A5-691D1585B3A1}" type="presParOf" srcId="{FCE63AC5-5C0D-42B9-88D5-037A38ABB508}" destId="{AA667106-E31D-43AA-A686-8911C41B67E0}" srcOrd="1" destOrd="0" presId="urn:microsoft.com/office/officeart/2005/8/layout/hChevron3"/>
    <dgm:cxn modelId="{5DB01C32-2813-4DE4-9C76-0C63AEA1829C}" type="presParOf" srcId="{FCE63AC5-5C0D-42B9-88D5-037A38ABB508}" destId="{78C68464-ACBC-41AF-807B-A869755FDE67}" srcOrd="2" destOrd="0" presId="urn:microsoft.com/office/officeart/2005/8/layout/hChevron3"/>
    <dgm:cxn modelId="{B7D7FEF3-2E97-472D-B85F-196F73BEB63B}" type="presParOf" srcId="{FCE63AC5-5C0D-42B9-88D5-037A38ABB508}" destId="{A69CBC86-1763-47A8-BFBB-D9EF0F7F9B31}" srcOrd="3" destOrd="0" presId="urn:microsoft.com/office/officeart/2005/8/layout/hChevron3"/>
    <dgm:cxn modelId="{6AEC7BE7-DC88-4382-90EC-0648CEEACB7A}" type="presParOf" srcId="{FCE63AC5-5C0D-42B9-88D5-037A38ABB508}" destId="{993F7F22-E6AB-4E1D-963D-0FF52FFA3389}" srcOrd="4" destOrd="0" presId="urn:microsoft.com/office/officeart/2005/8/layout/hChevron3"/>
    <dgm:cxn modelId="{FA6FEEF1-C46B-45F3-BBBE-9619141662D0}" type="presParOf" srcId="{FCE63AC5-5C0D-42B9-88D5-037A38ABB508}" destId="{4F4C6E98-35B0-4DEA-B089-D4DCAE8E8F50}" srcOrd="5" destOrd="0" presId="urn:microsoft.com/office/officeart/2005/8/layout/hChevron3"/>
    <dgm:cxn modelId="{AB5F7DE7-512B-4460-BFC9-7BA35402F4BD}" type="presParOf" srcId="{FCE63AC5-5C0D-42B9-88D5-037A38ABB508}" destId="{39D704F1-E721-4B65-A54C-8A461685BB9E}" srcOrd="6" destOrd="0" presId="urn:microsoft.com/office/officeart/2005/8/layout/hChevron3"/>
    <dgm:cxn modelId="{2B32B453-C621-440A-A055-11725E7F9494}" type="presParOf" srcId="{FCE63AC5-5C0D-42B9-88D5-037A38ABB508}" destId="{3734DDA5-1C0C-429C-93D7-11E1EB038DA6}" srcOrd="7" destOrd="0" presId="urn:microsoft.com/office/officeart/2005/8/layout/hChevron3"/>
    <dgm:cxn modelId="{CDC29471-BD21-4676-9EF4-3E18A011A678}" type="presParOf" srcId="{FCE63AC5-5C0D-42B9-88D5-037A38ABB508}" destId="{31D12C27-A09D-49D1-840E-5AB5D2950538}"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4A3F49F-31CC-4180-9FEA-30D166ECEBF1}" type="doc">
      <dgm:prSet loTypeId="urn:microsoft.com/office/officeart/2005/8/layout/hChevron3" loCatId="process" qsTypeId="urn:microsoft.com/office/officeart/2005/8/quickstyle/simple1" qsCatId="simple" csTypeId="urn:microsoft.com/office/officeart/2005/8/colors/accent1_2" csCatId="accent1" phldr="1"/>
      <dgm:spPr/>
    </dgm:pt>
    <dgm:pt modelId="{E4246383-4BEC-4208-9A22-8B31E7D57DFA}">
      <dgm:prSet phldrT="[Testo]">
        <dgm:style>
          <a:lnRef idx="1">
            <a:schemeClr val="dk1"/>
          </a:lnRef>
          <a:fillRef idx="2">
            <a:schemeClr val="dk1"/>
          </a:fillRef>
          <a:effectRef idx="1">
            <a:schemeClr val="dk1"/>
          </a:effectRef>
          <a:fontRef idx="minor">
            <a:schemeClr val="dk1"/>
          </a:fontRef>
        </dgm:style>
      </dgm:prSet>
      <dgm:spPr/>
      <dgm:t>
        <a:bodyPr/>
        <a:lstStyle/>
        <a:p>
          <a:r>
            <a:rPr lang="en-US" dirty="0"/>
            <a:t>WHERE?</a:t>
          </a:r>
          <a:endParaRPr lang="it-IT" dirty="0"/>
        </a:p>
      </dgm:t>
    </dgm:pt>
    <dgm:pt modelId="{592CB6AF-BF2D-43DD-89B0-23C83C2D4245}" type="parTrans" cxnId="{891CFA47-D80F-4B9D-9C82-2A3764EB833F}">
      <dgm:prSet/>
      <dgm:spPr/>
      <dgm:t>
        <a:bodyPr/>
        <a:lstStyle/>
        <a:p>
          <a:endParaRPr lang="it-IT"/>
        </a:p>
      </dgm:t>
    </dgm:pt>
    <dgm:pt modelId="{CFEF2B9D-0155-4105-BA04-C77F5069EE50}" type="sibTrans" cxnId="{891CFA47-D80F-4B9D-9C82-2A3764EB833F}">
      <dgm:prSet/>
      <dgm:spPr/>
      <dgm:t>
        <a:bodyPr/>
        <a:lstStyle/>
        <a:p>
          <a:endParaRPr lang="it-IT"/>
        </a:p>
      </dgm:t>
    </dgm:pt>
    <dgm:pt modelId="{8A628302-50F5-4328-B8B7-C9D011A8C45C}">
      <dgm:prSet phldrT="[Testo]">
        <dgm:style>
          <a:lnRef idx="1">
            <a:schemeClr val="dk1"/>
          </a:lnRef>
          <a:fillRef idx="2">
            <a:schemeClr val="dk1"/>
          </a:fillRef>
          <a:effectRef idx="1">
            <a:schemeClr val="dk1"/>
          </a:effectRef>
          <a:fontRef idx="minor">
            <a:schemeClr val="dk1"/>
          </a:fontRef>
        </dgm:style>
      </dgm:prSet>
      <dgm:spPr/>
      <dgm:t>
        <a:bodyPr/>
        <a:lstStyle/>
        <a:p>
          <a:r>
            <a:rPr lang="en-US" dirty="0"/>
            <a:t>WHAT?</a:t>
          </a:r>
          <a:endParaRPr lang="it-IT" dirty="0"/>
        </a:p>
      </dgm:t>
    </dgm:pt>
    <dgm:pt modelId="{F31A8331-A5CE-44FB-B063-82C489767293}" type="parTrans" cxnId="{63CCB185-5685-4D17-AF0A-B566D403B8C5}">
      <dgm:prSet/>
      <dgm:spPr/>
      <dgm:t>
        <a:bodyPr/>
        <a:lstStyle/>
        <a:p>
          <a:endParaRPr lang="it-IT"/>
        </a:p>
      </dgm:t>
    </dgm:pt>
    <dgm:pt modelId="{9FC32A03-482F-4D69-8318-6321EB70BF0B}" type="sibTrans" cxnId="{63CCB185-5685-4D17-AF0A-B566D403B8C5}">
      <dgm:prSet/>
      <dgm:spPr/>
      <dgm:t>
        <a:bodyPr/>
        <a:lstStyle/>
        <a:p>
          <a:endParaRPr lang="it-IT"/>
        </a:p>
      </dgm:t>
    </dgm:pt>
    <dgm:pt modelId="{0FEF76F5-5646-49F5-B1D0-25116131F37A}">
      <dgm:prSet phldrT="[Testo]">
        <dgm:style>
          <a:lnRef idx="1">
            <a:schemeClr val="dk1"/>
          </a:lnRef>
          <a:fillRef idx="2">
            <a:schemeClr val="dk1"/>
          </a:fillRef>
          <a:effectRef idx="1">
            <a:schemeClr val="dk1"/>
          </a:effectRef>
          <a:fontRef idx="minor">
            <a:schemeClr val="dk1"/>
          </a:fontRef>
        </dgm:style>
      </dgm:prSet>
      <dgm:spPr/>
      <dgm:t>
        <a:bodyPr/>
        <a:lstStyle/>
        <a:p>
          <a:r>
            <a:rPr lang="en-US" dirty="0"/>
            <a:t>WHO?</a:t>
          </a:r>
          <a:endParaRPr lang="it-IT" dirty="0"/>
        </a:p>
      </dgm:t>
    </dgm:pt>
    <dgm:pt modelId="{AAE064D3-DD14-4437-A787-1ADABBCE6252}" type="parTrans" cxnId="{7D1EFFDD-CAB4-4142-83B7-22B5A216FF5A}">
      <dgm:prSet/>
      <dgm:spPr/>
      <dgm:t>
        <a:bodyPr/>
        <a:lstStyle/>
        <a:p>
          <a:endParaRPr lang="it-IT"/>
        </a:p>
      </dgm:t>
    </dgm:pt>
    <dgm:pt modelId="{8E7A205C-31E2-4062-B949-67A2DB886572}" type="sibTrans" cxnId="{7D1EFFDD-CAB4-4142-83B7-22B5A216FF5A}">
      <dgm:prSet/>
      <dgm:spPr/>
      <dgm:t>
        <a:bodyPr/>
        <a:lstStyle/>
        <a:p>
          <a:endParaRPr lang="it-IT"/>
        </a:p>
      </dgm:t>
    </dgm:pt>
    <dgm:pt modelId="{77BBB0C4-5418-4DB2-9947-507F68B19CE3}">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HOW?</a:t>
          </a:r>
          <a:endParaRPr lang="it-IT" dirty="0"/>
        </a:p>
      </dgm:t>
    </dgm:pt>
    <dgm:pt modelId="{BA68448C-87D1-4C70-BDF6-8AFFB67BE6DC}" type="parTrans" cxnId="{941840C4-B3CE-476C-A768-FF0875BFE490}">
      <dgm:prSet/>
      <dgm:spPr/>
      <dgm:t>
        <a:bodyPr/>
        <a:lstStyle/>
        <a:p>
          <a:endParaRPr lang="it-IT"/>
        </a:p>
      </dgm:t>
    </dgm:pt>
    <dgm:pt modelId="{2AD848FA-F65D-44A2-BBCD-C57C6819A9BD}" type="sibTrans" cxnId="{941840C4-B3CE-476C-A768-FF0875BFE490}">
      <dgm:prSet/>
      <dgm:spPr/>
      <dgm:t>
        <a:bodyPr/>
        <a:lstStyle/>
        <a:p>
          <a:endParaRPr lang="it-IT"/>
        </a:p>
      </dgm:t>
    </dgm:pt>
    <dgm:pt modelId="{C815F827-CE7F-4166-9136-C63215887AEE}">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THEN?</a:t>
          </a:r>
          <a:endParaRPr lang="it-IT" dirty="0"/>
        </a:p>
      </dgm:t>
    </dgm:pt>
    <dgm:pt modelId="{371B4961-421E-4D80-8B7C-1A8517DD572E}" type="parTrans" cxnId="{7ED1EF5E-3F1E-4CE8-BB5F-425BE1A63A48}">
      <dgm:prSet/>
      <dgm:spPr/>
      <dgm:t>
        <a:bodyPr/>
        <a:lstStyle/>
        <a:p>
          <a:endParaRPr lang="it-IT"/>
        </a:p>
      </dgm:t>
    </dgm:pt>
    <dgm:pt modelId="{CCEFAA8B-63E5-415E-AD64-E3A78BCF05D1}" type="sibTrans" cxnId="{7ED1EF5E-3F1E-4CE8-BB5F-425BE1A63A48}">
      <dgm:prSet/>
      <dgm:spPr/>
      <dgm:t>
        <a:bodyPr/>
        <a:lstStyle/>
        <a:p>
          <a:endParaRPr lang="it-IT"/>
        </a:p>
      </dgm:t>
    </dgm:pt>
    <dgm:pt modelId="{FCE63AC5-5C0D-42B9-88D5-037A38ABB508}" type="pres">
      <dgm:prSet presAssocID="{F4A3F49F-31CC-4180-9FEA-30D166ECEBF1}" presName="Name0" presStyleCnt="0">
        <dgm:presLayoutVars>
          <dgm:dir/>
          <dgm:resizeHandles val="exact"/>
        </dgm:presLayoutVars>
      </dgm:prSet>
      <dgm:spPr/>
    </dgm:pt>
    <dgm:pt modelId="{5F579DA4-13CA-4E53-BCCB-D2B36067F738}" type="pres">
      <dgm:prSet presAssocID="{E4246383-4BEC-4208-9A22-8B31E7D57DFA}" presName="parTxOnly" presStyleLbl="node1" presStyleIdx="0" presStyleCnt="5">
        <dgm:presLayoutVars>
          <dgm:bulletEnabled val="1"/>
        </dgm:presLayoutVars>
      </dgm:prSet>
      <dgm:spPr/>
    </dgm:pt>
    <dgm:pt modelId="{AA667106-E31D-43AA-A686-8911C41B67E0}" type="pres">
      <dgm:prSet presAssocID="{CFEF2B9D-0155-4105-BA04-C77F5069EE50}" presName="parSpace" presStyleCnt="0"/>
      <dgm:spPr/>
    </dgm:pt>
    <dgm:pt modelId="{78C68464-ACBC-41AF-807B-A869755FDE67}" type="pres">
      <dgm:prSet presAssocID="{8A628302-50F5-4328-B8B7-C9D011A8C45C}" presName="parTxOnly" presStyleLbl="node1" presStyleIdx="1" presStyleCnt="5">
        <dgm:presLayoutVars>
          <dgm:bulletEnabled val="1"/>
        </dgm:presLayoutVars>
      </dgm:prSet>
      <dgm:spPr/>
    </dgm:pt>
    <dgm:pt modelId="{A69CBC86-1763-47A8-BFBB-D9EF0F7F9B31}" type="pres">
      <dgm:prSet presAssocID="{9FC32A03-482F-4D69-8318-6321EB70BF0B}" presName="parSpace" presStyleCnt="0"/>
      <dgm:spPr/>
    </dgm:pt>
    <dgm:pt modelId="{993F7F22-E6AB-4E1D-963D-0FF52FFA3389}" type="pres">
      <dgm:prSet presAssocID="{0FEF76F5-5646-49F5-B1D0-25116131F37A}" presName="parTxOnly" presStyleLbl="node1" presStyleIdx="2" presStyleCnt="5">
        <dgm:presLayoutVars>
          <dgm:bulletEnabled val="1"/>
        </dgm:presLayoutVars>
      </dgm:prSet>
      <dgm:spPr/>
    </dgm:pt>
    <dgm:pt modelId="{4F4C6E98-35B0-4DEA-B089-D4DCAE8E8F50}" type="pres">
      <dgm:prSet presAssocID="{8E7A205C-31E2-4062-B949-67A2DB886572}" presName="parSpace" presStyleCnt="0"/>
      <dgm:spPr/>
    </dgm:pt>
    <dgm:pt modelId="{39D704F1-E721-4B65-A54C-8A461685BB9E}" type="pres">
      <dgm:prSet presAssocID="{77BBB0C4-5418-4DB2-9947-507F68B19CE3}" presName="parTxOnly" presStyleLbl="node1" presStyleIdx="3" presStyleCnt="5">
        <dgm:presLayoutVars>
          <dgm:bulletEnabled val="1"/>
        </dgm:presLayoutVars>
      </dgm:prSet>
      <dgm:spPr/>
    </dgm:pt>
    <dgm:pt modelId="{3734DDA5-1C0C-429C-93D7-11E1EB038DA6}" type="pres">
      <dgm:prSet presAssocID="{2AD848FA-F65D-44A2-BBCD-C57C6819A9BD}" presName="parSpace" presStyleCnt="0"/>
      <dgm:spPr/>
    </dgm:pt>
    <dgm:pt modelId="{31D12C27-A09D-49D1-840E-5AB5D2950538}" type="pres">
      <dgm:prSet presAssocID="{C815F827-CE7F-4166-9136-C63215887AEE}" presName="parTxOnly" presStyleLbl="node1" presStyleIdx="4" presStyleCnt="5">
        <dgm:presLayoutVars>
          <dgm:bulletEnabled val="1"/>
        </dgm:presLayoutVars>
      </dgm:prSet>
      <dgm:spPr/>
    </dgm:pt>
  </dgm:ptLst>
  <dgm:cxnLst>
    <dgm:cxn modelId="{72A4D43D-03F8-406D-A90A-F97B73B12BD5}" type="presOf" srcId="{77BBB0C4-5418-4DB2-9947-507F68B19CE3}" destId="{39D704F1-E721-4B65-A54C-8A461685BB9E}" srcOrd="0" destOrd="0" presId="urn:microsoft.com/office/officeart/2005/8/layout/hChevron3"/>
    <dgm:cxn modelId="{70200E3F-276F-4796-8661-4BFB10C68F38}" type="presOf" srcId="{F4A3F49F-31CC-4180-9FEA-30D166ECEBF1}" destId="{FCE63AC5-5C0D-42B9-88D5-037A38ABB508}" srcOrd="0" destOrd="0" presId="urn:microsoft.com/office/officeart/2005/8/layout/hChevron3"/>
    <dgm:cxn modelId="{7ED1EF5E-3F1E-4CE8-BB5F-425BE1A63A48}" srcId="{F4A3F49F-31CC-4180-9FEA-30D166ECEBF1}" destId="{C815F827-CE7F-4166-9136-C63215887AEE}" srcOrd="4" destOrd="0" parTransId="{371B4961-421E-4D80-8B7C-1A8517DD572E}" sibTransId="{CCEFAA8B-63E5-415E-AD64-E3A78BCF05D1}"/>
    <dgm:cxn modelId="{891CFA47-D80F-4B9D-9C82-2A3764EB833F}" srcId="{F4A3F49F-31CC-4180-9FEA-30D166ECEBF1}" destId="{E4246383-4BEC-4208-9A22-8B31E7D57DFA}" srcOrd="0" destOrd="0" parTransId="{592CB6AF-BF2D-43DD-89B0-23C83C2D4245}" sibTransId="{CFEF2B9D-0155-4105-BA04-C77F5069EE50}"/>
    <dgm:cxn modelId="{488B2F6A-575B-4467-86DF-056C9C4C08AF}" type="presOf" srcId="{C815F827-CE7F-4166-9136-C63215887AEE}" destId="{31D12C27-A09D-49D1-840E-5AB5D2950538}" srcOrd="0" destOrd="0" presId="urn:microsoft.com/office/officeart/2005/8/layout/hChevron3"/>
    <dgm:cxn modelId="{B0333754-B633-4B2D-BC33-C00AB461F31E}" type="presOf" srcId="{E4246383-4BEC-4208-9A22-8B31E7D57DFA}" destId="{5F579DA4-13CA-4E53-BCCB-D2B36067F738}" srcOrd="0" destOrd="0" presId="urn:microsoft.com/office/officeart/2005/8/layout/hChevron3"/>
    <dgm:cxn modelId="{63CCB185-5685-4D17-AF0A-B566D403B8C5}" srcId="{F4A3F49F-31CC-4180-9FEA-30D166ECEBF1}" destId="{8A628302-50F5-4328-B8B7-C9D011A8C45C}" srcOrd="1" destOrd="0" parTransId="{F31A8331-A5CE-44FB-B063-82C489767293}" sibTransId="{9FC32A03-482F-4D69-8318-6321EB70BF0B}"/>
    <dgm:cxn modelId="{941840C4-B3CE-476C-A768-FF0875BFE490}" srcId="{F4A3F49F-31CC-4180-9FEA-30D166ECEBF1}" destId="{77BBB0C4-5418-4DB2-9947-507F68B19CE3}" srcOrd="3" destOrd="0" parTransId="{BA68448C-87D1-4C70-BDF6-8AFFB67BE6DC}" sibTransId="{2AD848FA-F65D-44A2-BBCD-C57C6819A9BD}"/>
    <dgm:cxn modelId="{7D1EFFDD-CAB4-4142-83B7-22B5A216FF5A}" srcId="{F4A3F49F-31CC-4180-9FEA-30D166ECEBF1}" destId="{0FEF76F5-5646-49F5-B1D0-25116131F37A}" srcOrd="2" destOrd="0" parTransId="{AAE064D3-DD14-4437-A787-1ADABBCE6252}" sibTransId="{8E7A205C-31E2-4062-B949-67A2DB886572}"/>
    <dgm:cxn modelId="{0FD3E1E4-F077-4D0C-9954-BD410973BAA3}" type="presOf" srcId="{0FEF76F5-5646-49F5-B1D0-25116131F37A}" destId="{993F7F22-E6AB-4E1D-963D-0FF52FFA3389}" srcOrd="0" destOrd="0" presId="urn:microsoft.com/office/officeart/2005/8/layout/hChevron3"/>
    <dgm:cxn modelId="{1C705FE9-869C-456F-88B0-3EEE4642A600}" type="presOf" srcId="{8A628302-50F5-4328-B8B7-C9D011A8C45C}" destId="{78C68464-ACBC-41AF-807B-A869755FDE67}" srcOrd="0" destOrd="0" presId="urn:microsoft.com/office/officeart/2005/8/layout/hChevron3"/>
    <dgm:cxn modelId="{E4BF8D56-2708-425A-B95B-2A6104CEC0A1}" type="presParOf" srcId="{FCE63AC5-5C0D-42B9-88D5-037A38ABB508}" destId="{5F579DA4-13CA-4E53-BCCB-D2B36067F738}" srcOrd="0" destOrd="0" presId="urn:microsoft.com/office/officeart/2005/8/layout/hChevron3"/>
    <dgm:cxn modelId="{0E037FEC-ACC7-418C-96A5-691D1585B3A1}" type="presParOf" srcId="{FCE63AC5-5C0D-42B9-88D5-037A38ABB508}" destId="{AA667106-E31D-43AA-A686-8911C41B67E0}" srcOrd="1" destOrd="0" presId="urn:microsoft.com/office/officeart/2005/8/layout/hChevron3"/>
    <dgm:cxn modelId="{5DB01C32-2813-4DE4-9C76-0C63AEA1829C}" type="presParOf" srcId="{FCE63AC5-5C0D-42B9-88D5-037A38ABB508}" destId="{78C68464-ACBC-41AF-807B-A869755FDE67}" srcOrd="2" destOrd="0" presId="urn:microsoft.com/office/officeart/2005/8/layout/hChevron3"/>
    <dgm:cxn modelId="{B7D7FEF3-2E97-472D-B85F-196F73BEB63B}" type="presParOf" srcId="{FCE63AC5-5C0D-42B9-88D5-037A38ABB508}" destId="{A69CBC86-1763-47A8-BFBB-D9EF0F7F9B31}" srcOrd="3" destOrd="0" presId="urn:microsoft.com/office/officeart/2005/8/layout/hChevron3"/>
    <dgm:cxn modelId="{6AEC7BE7-DC88-4382-90EC-0648CEEACB7A}" type="presParOf" srcId="{FCE63AC5-5C0D-42B9-88D5-037A38ABB508}" destId="{993F7F22-E6AB-4E1D-963D-0FF52FFA3389}" srcOrd="4" destOrd="0" presId="urn:microsoft.com/office/officeart/2005/8/layout/hChevron3"/>
    <dgm:cxn modelId="{FA6FEEF1-C46B-45F3-BBBE-9619141662D0}" type="presParOf" srcId="{FCE63AC5-5C0D-42B9-88D5-037A38ABB508}" destId="{4F4C6E98-35B0-4DEA-B089-D4DCAE8E8F50}" srcOrd="5" destOrd="0" presId="urn:microsoft.com/office/officeart/2005/8/layout/hChevron3"/>
    <dgm:cxn modelId="{AB5F7DE7-512B-4460-BFC9-7BA35402F4BD}" type="presParOf" srcId="{FCE63AC5-5C0D-42B9-88D5-037A38ABB508}" destId="{39D704F1-E721-4B65-A54C-8A461685BB9E}" srcOrd="6" destOrd="0" presId="urn:microsoft.com/office/officeart/2005/8/layout/hChevron3"/>
    <dgm:cxn modelId="{2B32B453-C621-440A-A055-11725E7F9494}" type="presParOf" srcId="{FCE63AC5-5C0D-42B9-88D5-037A38ABB508}" destId="{3734DDA5-1C0C-429C-93D7-11E1EB038DA6}" srcOrd="7" destOrd="0" presId="urn:microsoft.com/office/officeart/2005/8/layout/hChevron3"/>
    <dgm:cxn modelId="{CDC29471-BD21-4676-9EF4-3E18A011A678}" type="presParOf" srcId="{FCE63AC5-5C0D-42B9-88D5-037A38ABB508}" destId="{31D12C27-A09D-49D1-840E-5AB5D2950538}"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4A3F49F-31CC-4180-9FEA-30D166ECEBF1}" type="doc">
      <dgm:prSet loTypeId="urn:microsoft.com/office/officeart/2005/8/layout/hChevron3" loCatId="process" qsTypeId="urn:microsoft.com/office/officeart/2005/8/quickstyle/simple1" qsCatId="simple" csTypeId="urn:microsoft.com/office/officeart/2005/8/colors/accent1_2" csCatId="accent1" phldr="1"/>
      <dgm:spPr/>
    </dgm:pt>
    <dgm:pt modelId="{E4246383-4BEC-4208-9A22-8B31E7D57DFA}">
      <dgm:prSet phldrT="[Testo]">
        <dgm:style>
          <a:lnRef idx="1">
            <a:schemeClr val="dk1"/>
          </a:lnRef>
          <a:fillRef idx="2">
            <a:schemeClr val="dk1"/>
          </a:fillRef>
          <a:effectRef idx="1">
            <a:schemeClr val="dk1"/>
          </a:effectRef>
          <a:fontRef idx="minor">
            <a:schemeClr val="dk1"/>
          </a:fontRef>
        </dgm:style>
      </dgm:prSet>
      <dgm:spPr/>
      <dgm:t>
        <a:bodyPr/>
        <a:lstStyle/>
        <a:p>
          <a:r>
            <a:rPr lang="en-US" dirty="0"/>
            <a:t>WHERE?</a:t>
          </a:r>
          <a:endParaRPr lang="it-IT" dirty="0"/>
        </a:p>
      </dgm:t>
    </dgm:pt>
    <dgm:pt modelId="{592CB6AF-BF2D-43DD-89B0-23C83C2D4245}" type="parTrans" cxnId="{891CFA47-D80F-4B9D-9C82-2A3764EB833F}">
      <dgm:prSet/>
      <dgm:spPr/>
      <dgm:t>
        <a:bodyPr/>
        <a:lstStyle/>
        <a:p>
          <a:endParaRPr lang="it-IT"/>
        </a:p>
      </dgm:t>
    </dgm:pt>
    <dgm:pt modelId="{CFEF2B9D-0155-4105-BA04-C77F5069EE50}" type="sibTrans" cxnId="{891CFA47-D80F-4B9D-9C82-2A3764EB833F}">
      <dgm:prSet/>
      <dgm:spPr/>
      <dgm:t>
        <a:bodyPr/>
        <a:lstStyle/>
        <a:p>
          <a:endParaRPr lang="it-IT"/>
        </a:p>
      </dgm:t>
    </dgm:pt>
    <dgm:pt modelId="{8A628302-50F5-4328-B8B7-C9D011A8C45C}">
      <dgm:prSet phldrT="[Testo]">
        <dgm:style>
          <a:lnRef idx="1">
            <a:schemeClr val="dk1"/>
          </a:lnRef>
          <a:fillRef idx="2">
            <a:schemeClr val="dk1"/>
          </a:fillRef>
          <a:effectRef idx="1">
            <a:schemeClr val="dk1"/>
          </a:effectRef>
          <a:fontRef idx="minor">
            <a:schemeClr val="dk1"/>
          </a:fontRef>
        </dgm:style>
      </dgm:prSet>
      <dgm:spPr/>
      <dgm:t>
        <a:bodyPr/>
        <a:lstStyle/>
        <a:p>
          <a:r>
            <a:rPr lang="en-US" dirty="0"/>
            <a:t>WHAT?</a:t>
          </a:r>
          <a:endParaRPr lang="it-IT" dirty="0"/>
        </a:p>
      </dgm:t>
    </dgm:pt>
    <dgm:pt modelId="{F31A8331-A5CE-44FB-B063-82C489767293}" type="parTrans" cxnId="{63CCB185-5685-4D17-AF0A-B566D403B8C5}">
      <dgm:prSet/>
      <dgm:spPr/>
      <dgm:t>
        <a:bodyPr/>
        <a:lstStyle/>
        <a:p>
          <a:endParaRPr lang="it-IT"/>
        </a:p>
      </dgm:t>
    </dgm:pt>
    <dgm:pt modelId="{9FC32A03-482F-4D69-8318-6321EB70BF0B}" type="sibTrans" cxnId="{63CCB185-5685-4D17-AF0A-B566D403B8C5}">
      <dgm:prSet/>
      <dgm:spPr/>
      <dgm:t>
        <a:bodyPr/>
        <a:lstStyle/>
        <a:p>
          <a:endParaRPr lang="it-IT"/>
        </a:p>
      </dgm:t>
    </dgm:pt>
    <dgm:pt modelId="{0FEF76F5-5646-49F5-B1D0-25116131F37A}">
      <dgm:prSet phldrT="[Testo]">
        <dgm:style>
          <a:lnRef idx="1">
            <a:schemeClr val="dk1"/>
          </a:lnRef>
          <a:fillRef idx="2">
            <a:schemeClr val="dk1"/>
          </a:fillRef>
          <a:effectRef idx="1">
            <a:schemeClr val="dk1"/>
          </a:effectRef>
          <a:fontRef idx="minor">
            <a:schemeClr val="dk1"/>
          </a:fontRef>
        </dgm:style>
      </dgm:prSet>
      <dgm:spPr/>
      <dgm:t>
        <a:bodyPr/>
        <a:lstStyle/>
        <a:p>
          <a:r>
            <a:rPr lang="en-US" dirty="0"/>
            <a:t>WHO?</a:t>
          </a:r>
          <a:endParaRPr lang="it-IT" dirty="0"/>
        </a:p>
      </dgm:t>
    </dgm:pt>
    <dgm:pt modelId="{AAE064D3-DD14-4437-A787-1ADABBCE6252}" type="parTrans" cxnId="{7D1EFFDD-CAB4-4142-83B7-22B5A216FF5A}">
      <dgm:prSet/>
      <dgm:spPr/>
      <dgm:t>
        <a:bodyPr/>
        <a:lstStyle/>
        <a:p>
          <a:endParaRPr lang="it-IT"/>
        </a:p>
      </dgm:t>
    </dgm:pt>
    <dgm:pt modelId="{8E7A205C-31E2-4062-B949-67A2DB886572}" type="sibTrans" cxnId="{7D1EFFDD-CAB4-4142-83B7-22B5A216FF5A}">
      <dgm:prSet/>
      <dgm:spPr/>
      <dgm:t>
        <a:bodyPr/>
        <a:lstStyle/>
        <a:p>
          <a:endParaRPr lang="it-IT"/>
        </a:p>
      </dgm:t>
    </dgm:pt>
    <dgm:pt modelId="{77BBB0C4-5418-4DB2-9947-507F68B19CE3}">
      <dgm:prSet phldrT="[Testo]">
        <dgm:style>
          <a:lnRef idx="1">
            <a:schemeClr val="dk1"/>
          </a:lnRef>
          <a:fillRef idx="2">
            <a:schemeClr val="dk1"/>
          </a:fillRef>
          <a:effectRef idx="1">
            <a:schemeClr val="dk1"/>
          </a:effectRef>
          <a:fontRef idx="minor">
            <a:schemeClr val="dk1"/>
          </a:fontRef>
        </dgm:style>
      </dgm:prSet>
      <dgm:spPr/>
      <dgm:t>
        <a:bodyPr/>
        <a:lstStyle/>
        <a:p>
          <a:r>
            <a:rPr lang="en-US" dirty="0"/>
            <a:t>HOW?</a:t>
          </a:r>
          <a:endParaRPr lang="it-IT" dirty="0"/>
        </a:p>
      </dgm:t>
    </dgm:pt>
    <dgm:pt modelId="{BA68448C-87D1-4C70-BDF6-8AFFB67BE6DC}" type="parTrans" cxnId="{941840C4-B3CE-476C-A768-FF0875BFE490}">
      <dgm:prSet/>
      <dgm:spPr/>
      <dgm:t>
        <a:bodyPr/>
        <a:lstStyle/>
        <a:p>
          <a:endParaRPr lang="it-IT"/>
        </a:p>
      </dgm:t>
    </dgm:pt>
    <dgm:pt modelId="{2AD848FA-F65D-44A2-BBCD-C57C6819A9BD}" type="sibTrans" cxnId="{941840C4-B3CE-476C-A768-FF0875BFE490}">
      <dgm:prSet/>
      <dgm:spPr/>
      <dgm:t>
        <a:bodyPr/>
        <a:lstStyle/>
        <a:p>
          <a:endParaRPr lang="it-IT"/>
        </a:p>
      </dgm:t>
    </dgm:pt>
    <dgm:pt modelId="{C815F827-CE7F-4166-9136-C63215887AEE}">
      <dgm:prSet phldrT="[Testo]">
        <dgm:style>
          <a:lnRef idx="1">
            <a:schemeClr val="accent1"/>
          </a:lnRef>
          <a:fillRef idx="2">
            <a:schemeClr val="accent1"/>
          </a:fillRef>
          <a:effectRef idx="1">
            <a:schemeClr val="accent1"/>
          </a:effectRef>
          <a:fontRef idx="minor">
            <a:schemeClr val="dk1"/>
          </a:fontRef>
        </dgm:style>
      </dgm:prSet>
      <dgm:spPr/>
      <dgm:t>
        <a:bodyPr/>
        <a:lstStyle/>
        <a:p>
          <a:r>
            <a:rPr lang="en-US" dirty="0"/>
            <a:t>THEN?</a:t>
          </a:r>
          <a:endParaRPr lang="it-IT" dirty="0"/>
        </a:p>
      </dgm:t>
    </dgm:pt>
    <dgm:pt modelId="{371B4961-421E-4D80-8B7C-1A8517DD572E}" type="parTrans" cxnId="{7ED1EF5E-3F1E-4CE8-BB5F-425BE1A63A48}">
      <dgm:prSet/>
      <dgm:spPr/>
      <dgm:t>
        <a:bodyPr/>
        <a:lstStyle/>
        <a:p>
          <a:endParaRPr lang="it-IT"/>
        </a:p>
      </dgm:t>
    </dgm:pt>
    <dgm:pt modelId="{CCEFAA8B-63E5-415E-AD64-E3A78BCF05D1}" type="sibTrans" cxnId="{7ED1EF5E-3F1E-4CE8-BB5F-425BE1A63A48}">
      <dgm:prSet/>
      <dgm:spPr/>
      <dgm:t>
        <a:bodyPr/>
        <a:lstStyle/>
        <a:p>
          <a:endParaRPr lang="it-IT"/>
        </a:p>
      </dgm:t>
    </dgm:pt>
    <dgm:pt modelId="{FCE63AC5-5C0D-42B9-88D5-037A38ABB508}" type="pres">
      <dgm:prSet presAssocID="{F4A3F49F-31CC-4180-9FEA-30D166ECEBF1}" presName="Name0" presStyleCnt="0">
        <dgm:presLayoutVars>
          <dgm:dir/>
          <dgm:resizeHandles val="exact"/>
        </dgm:presLayoutVars>
      </dgm:prSet>
      <dgm:spPr/>
    </dgm:pt>
    <dgm:pt modelId="{5F579DA4-13CA-4E53-BCCB-D2B36067F738}" type="pres">
      <dgm:prSet presAssocID="{E4246383-4BEC-4208-9A22-8B31E7D57DFA}" presName="parTxOnly" presStyleLbl="node1" presStyleIdx="0" presStyleCnt="5">
        <dgm:presLayoutVars>
          <dgm:bulletEnabled val="1"/>
        </dgm:presLayoutVars>
      </dgm:prSet>
      <dgm:spPr/>
    </dgm:pt>
    <dgm:pt modelId="{AA667106-E31D-43AA-A686-8911C41B67E0}" type="pres">
      <dgm:prSet presAssocID="{CFEF2B9D-0155-4105-BA04-C77F5069EE50}" presName="parSpace" presStyleCnt="0"/>
      <dgm:spPr/>
    </dgm:pt>
    <dgm:pt modelId="{78C68464-ACBC-41AF-807B-A869755FDE67}" type="pres">
      <dgm:prSet presAssocID="{8A628302-50F5-4328-B8B7-C9D011A8C45C}" presName="parTxOnly" presStyleLbl="node1" presStyleIdx="1" presStyleCnt="5">
        <dgm:presLayoutVars>
          <dgm:bulletEnabled val="1"/>
        </dgm:presLayoutVars>
      </dgm:prSet>
      <dgm:spPr/>
    </dgm:pt>
    <dgm:pt modelId="{A69CBC86-1763-47A8-BFBB-D9EF0F7F9B31}" type="pres">
      <dgm:prSet presAssocID="{9FC32A03-482F-4D69-8318-6321EB70BF0B}" presName="parSpace" presStyleCnt="0"/>
      <dgm:spPr/>
    </dgm:pt>
    <dgm:pt modelId="{993F7F22-E6AB-4E1D-963D-0FF52FFA3389}" type="pres">
      <dgm:prSet presAssocID="{0FEF76F5-5646-49F5-B1D0-25116131F37A}" presName="parTxOnly" presStyleLbl="node1" presStyleIdx="2" presStyleCnt="5">
        <dgm:presLayoutVars>
          <dgm:bulletEnabled val="1"/>
        </dgm:presLayoutVars>
      </dgm:prSet>
      <dgm:spPr/>
    </dgm:pt>
    <dgm:pt modelId="{4F4C6E98-35B0-4DEA-B089-D4DCAE8E8F50}" type="pres">
      <dgm:prSet presAssocID="{8E7A205C-31E2-4062-B949-67A2DB886572}" presName="parSpace" presStyleCnt="0"/>
      <dgm:spPr/>
    </dgm:pt>
    <dgm:pt modelId="{39D704F1-E721-4B65-A54C-8A461685BB9E}" type="pres">
      <dgm:prSet presAssocID="{77BBB0C4-5418-4DB2-9947-507F68B19CE3}" presName="parTxOnly" presStyleLbl="node1" presStyleIdx="3" presStyleCnt="5">
        <dgm:presLayoutVars>
          <dgm:bulletEnabled val="1"/>
        </dgm:presLayoutVars>
      </dgm:prSet>
      <dgm:spPr/>
    </dgm:pt>
    <dgm:pt modelId="{3734DDA5-1C0C-429C-93D7-11E1EB038DA6}" type="pres">
      <dgm:prSet presAssocID="{2AD848FA-F65D-44A2-BBCD-C57C6819A9BD}" presName="parSpace" presStyleCnt="0"/>
      <dgm:spPr/>
    </dgm:pt>
    <dgm:pt modelId="{31D12C27-A09D-49D1-840E-5AB5D2950538}" type="pres">
      <dgm:prSet presAssocID="{C815F827-CE7F-4166-9136-C63215887AEE}" presName="parTxOnly" presStyleLbl="node1" presStyleIdx="4" presStyleCnt="5">
        <dgm:presLayoutVars>
          <dgm:bulletEnabled val="1"/>
        </dgm:presLayoutVars>
      </dgm:prSet>
      <dgm:spPr/>
    </dgm:pt>
  </dgm:ptLst>
  <dgm:cxnLst>
    <dgm:cxn modelId="{72A4D43D-03F8-406D-A90A-F97B73B12BD5}" type="presOf" srcId="{77BBB0C4-5418-4DB2-9947-507F68B19CE3}" destId="{39D704F1-E721-4B65-A54C-8A461685BB9E}" srcOrd="0" destOrd="0" presId="urn:microsoft.com/office/officeart/2005/8/layout/hChevron3"/>
    <dgm:cxn modelId="{70200E3F-276F-4796-8661-4BFB10C68F38}" type="presOf" srcId="{F4A3F49F-31CC-4180-9FEA-30D166ECEBF1}" destId="{FCE63AC5-5C0D-42B9-88D5-037A38ABB508}" srcOrd="0" destOrd="0" presId="urn:microsoft.com/office/officeart/2005/8/layout/hChevron3"/>
    <dgm:cxn modelId="{7ED1EF5E-3F1E-4CE8-BB5F-425BE1A63A48}" srcId="{F4A3F49F-31CC-4180-9FEA-30D166ECEBF1}" destId="{C815F827-CE7F-4166-9136-C63215887AEE}" srcOrd="4" destOrd="0" parTransId="{371B4961-421E-4D80-8B7C-1A8517DD572E}" sibTransId="{CCEFAA8B-63E5-415E-AD64-E3A78BCF05D1}"/>
    <dgm:cxn modelId="{891CFA47-D80F-4B9D-9C82-2A3764EB833F}" srcId="{F4A3F49F-31CC-4180-9FEA-30D166ECEBF1}" destId="{E4246383-4BEC-4208-9A22-8B31E7D57DFA}" srcOrd="0" destOrd="0" parTransId="{592CB6AF-BF2D-43DD-89B0-23C83C2D4245}" sibTransId="{CFEF2B9D-0155-4105-BA04-C77F5069EE50}"/>
    <dgm:cxn modelId="{488B2F6A-575B-4467-86DF-056C9C4C08AF}" type="presOf" srcId="{C815F827-CE7F-4166-9136-C63215887AEE}" destId="{31D12C27-A09D-49D1-840E-5AB5D2950538}" srcOrd="0" destOrd="0" presId="urn:microsoft.com/office/officeart/2005/8/layout/hChevron3"/>
    <dgm:cxn modelId="{B0333754-B633-4B2D-BC33-C00AB461F31E}" type="presOf" srcId="{E4246383-4BEC-4208-9A22-8B31E7D57DFA}" destId="{5F579DA4-13CA-4E53-BCCB-D2B36067F738}" srcOrd="0" destOrd="0" presId="urn:microsoft.com/office/officeart/2005/8/layout/hChevron3"/>
    <dgm:cxn modelId="{63CCB185-5685-4D17-AF0A-B566D403B8C5}" srcId="{F4A3F49F-31CC-4180-9FEA-30D166ECEBF1}" destId="{8A628302-50F5-4328-B8B7-C9D011A8C45C}" srcOrd="1" destOrd="0" parTransId="{F31A8331-A5CE-44FB-B063-82C489767293}" sibTransId="{9FC32A03-482F-4D69-8318-6321EB70BF0B}"/>
    <dgm:cxn modelId="{941840C4-B3CE-476C-A768-FF0875BFE490}" srcId="{F4A3F49F-31CC-4180-9FEA-30D166ECEBF1}" destId="{77BBB0C4-5418-4DB2-9947-507F68B19CE3}" srcOrd="3" destOrd="0" parTransId="{BA68448C-87D1-4C70-BDF6-8AFFB67BE6DC}" sibTransId="{2AD848FA-F65D-44A2-BBCD-C57C6819A9BD}"/>
    <dgm:cxn modelId="{7D1EFFDD-CAB4-4142-83B7-22B5A216FF5A}" srcId="{F4A3F49F-31CC-4180-9FEA-30D166ECEBF1}" destId="{0FEF76F5-5646-49F5-B1D0-25116131F37A}" srcOrd="2" destOrd="0" parTransId="{AAE064D3-DD14-4437-A787-1ADABBCE6252}" sibTransId="{8E7A205C-31E2-4062-B949-67A2DB886572}"/>
    <dgm:cxn modelId="{0FD3E1E4-F077-4D0C-9954-BD410973BAA3}" type="presOf" srcId="{0FEF76F5-5646-49F5-B1D0-25116131F37A}" destId="{993F7F22-E6AB-4E1D-963D-0FF52FFA3389}" srcOrd="0" destOrd="0" presId="urn:microsoft.com/office/officeart/2005/8/layout/hChevron3"/>
    <dgm:cxn modelId="{1C705FE9-869C-456F-88B0-3EEE4642A600}" type="presOf" srcId="{8A628302-50F5-4328-B8B7-C9D011A8C45C}" destId="{78C68464-ACBC-41AF-807B-A869755FDE67}" srcOrd="0" destOrd="0" presId="urn:microsoft.com/office/officeart/2005/8/layout/hChevron3"/>
    <dgm:cxn modelId="{E4BF8D56-2708-425A-B95B-2A6104CEC0A1}" type="presParOf" srcId="{FCE63AC5-5C0D-42B9-88D5-037A38ABB508}" destId="{5F579DA4-13CA-4E53-BCCB-D2B36067F738}" srcOrd="0" destOrd="0" presId="urn:microsoft.com/office/officeart/2005/8/layout/hChevron3"/>
    <dgm:cxn modelId="{0E037FEC-ACC7-418C-96A5-691D1585B3A1}" type="presParOf" srcId="{FCE63AC5-5C0D-42B9-88D5-037A38ABB508}" destId="{AA667106-E31D-43AA-A686-8911C41B67E0}" srcOrd="1" destOrd="0" presId="urn:microsoft.com/office/officeart/2005/8/layout/hChevron3"/>
    <dgm:cxn modelId="{5DB01C32-2813-4DE4-9C76-0C63AEA1829C}" type="presParOf" srcId="{FCE63AC5-5C0D-42B9-88D5-037A38ABB508}" destId="{78C68464-ACBC-41AF-807B-A869755FDE67}" srcOrd="2" destOrd="0" presId="urn:microsoft.com/office/officeart/2005/8/layout/hChevron3"/>
    <dgm:cxn modelId="{B7D7FEF3-2E97-472D-B85F-196F73BEB63B}" type="presParOf" srcId="{FCE63AC5-5C0D-42B9-88D5-037A38ABB508}" destId="{A69CBC86-1763-47A8-BFBB-D9EF0F7F9B31}" srcOrd="3" destOrd="0" presId="urn:microsoft.com/office/officeart/2005/8/layout/hChevron3"/>
    <dgm:cxn modelId="{6AEC7BE7-DC88-4382-90EC-0648CEEACB7A}" type="presParOf" srcId="{FCE63AC5-5C0D-42B9-88D5-037A38ABB508}" destId="{993F7F22-E6AB-4E1D-963D-0FF52FFA3389}" srcOrd="4" destOrd="0" presId="urn:microsoft.com/office/officeart/2005/8/layout/hChevron3"/>
    <dgm:cxn modelId="{FA6FEEF1-C46B-45F3-BBBE-9619141662D0}" type="presParOf" srcId="{FCE63AC5-5C0D-42B9-88D5-037A38ABB508}" destId="{4F4C6E98-35B0-4DEA-B089-D4DCAE8E8F50}" srcOrd="5" destOrd="0" presId="urn:microsoft.com/office/officeart/2005/8/layout/hChevron3"/>
    <dgm:cxn modelId="{AB5F7DE7-512B-4460-BFC9-7BA35402F4BD}" type="presParOf" srcId="{FCE63AC5-5C0D-42B9-88D5-037A38ABB508}" destId="{39D704F1-E721-4B65-A54C-8A461685BB9E}" srcOrd="6" destOrd="0" presId="urn:microsoft.com/office/officeart/2005/8/layout/hChevron3"/>
    <dgm:cxn modelId="{2B32B453-C621-440A-A055-11725E7F9494}" type="presParOf" srcId="{FCE63AC5-5C0D-42B9-88D5-037A38ABB508}" destId="{3734DDA5-1C0C-429C-93D7-11E1EB038DA6}" srcOrd="7" destOrd="0" presId="urn:microsoft.com/office/officeart/2005/8/layout/hChevron3"/>
    <dgm:cxn modelId="{CDC29471-BD21-4676-9EF4-3E18A011A678}" type="presParOf" srcId="{FCE63AC5-5C0D-42B9-88D5-037A38ABB508}" destId="{31D12C27-A09D-49D1-840E-5AB5D2950538}"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4A3F49F-31CC-4180-9FEA-30D166ECEBF1}" type="doc">
      <dgm:prSet loTypeId="urn:microsoft.com/office/officeart/2005/8/layout/hChevron3" loCatId="process" qsTypeId="urn:microsoft.com/office/officeart/2005/8/quickstyle/simple1" qsCatId="simple" csTypeId="urn:microsoft.com/office/officeart/2005/8/colors/accent1_2" csCatId="accent1" phldr="1"/>
      <dgm:spPr/>
    </dgm:pt>
    <dgm:pt modelId="{E4246383-4BEC-4208-9A22-8B31E7D57DFA}">
      <dgm:prSet phldrT="[Testo]">
        <dgm:style>
          <a:lnRef idx="1">
            <a:schemeClr val="dk1"/>
          </a:lnRef>
          <a:fillRef idx="2">
            <a:schemeClr val="dk1"/>
          </a:fillRef>
          <a:effectRef idx="1">
            <a:schemeClr val="dk1"/>
          </a:effectRef>
          <a:fontRef idx="minor">
            <a:schemeClr val="dk1"/>
          </a:fontRef>
        </dgm:style>
      </dgm:prSet>
      <dgm:spPr/>
      <dgm:t>
        <a:bodyPr/>
        <a:lstStyle/>
        <a:p>
          <a:r>
            <a:rPr lang="en-US" dirty="0"/>
            <a:t>WHERE?</a:t>
          </a:r>
          <a:endParaRPr lang="it-IT" dirty="0"/>
        </a:p>
      </dgm:t>
    </dgm:pt>
    <dgm:pt modelId="{592CB6AF-BF2D-43DD-89B0-23C83C2D4245}" type="parTrans" cxnId="{891CFA47-D80F-4B9D-9C82-2A3764EB833F}">
      <dgm:prSet/>
      <dgm:spPr/>
      <dgm:t>
        <a:bodyPr/>
        <a:lstStyle/>
        <a:p>
          <a:endParaRPr lang="it-IT"/>
        </a:p>
      </dgm:t>
    </dgm:pt>
    <dgm:pt modelId="{CFEF2B9D-0155-4105-BA04-C77F5069EE50}" type="sibTrans" cxnId="{891CFA47-D80F-4B9D-9C82-2A3764EB833F}">
      <dgm:prSet/>
      <dgm:spPr/>
      <dgm:t>
        <a:bodyPr/>
        <a:lstStyle/>
        <a:p>
          <a:endParaRPr lang="it-IT"/>
        </a:p>
      </dgm:t>
    </dgm:pt>
    <dgm:pt modelId="{8A628302-50F5-4328-B8B7-C9D011A8C45C}">
      <dgm:prSet phldrT="[Testo]">
        <dgm:style>
          <a:lnRef idx="1">
            <a:schemeClr val="dk1"/>
          </a:lnRef>
          <a:fillRef idx="2">
            <a:schemeClr val="dk1"/>
          </a:fillRef>
          <a:effectRef idx="1">
            <a:schemeClr val="dk1"/>
          </a:effectRef>
          <a:fontRef idx="minor">
            <a:schemeClr val="dk1"/>
          </a:fontRef>
        </dgm:style>
      </dgm:prSet>
      <dgm:spPr/>
      <dgm:t>
        <a:bodyPr/>
        <a:lstStyle/>
        <a:p>
          <a:r>
            <a:rPr lang="en-US" dirty="0"/>
            <a:t>WHAT?</a:t>
          </a:r>
          <a:endParaRPr lang="it-IT" dirty="0"/>
        </a:p>
      </dgm:t>
    </dgm:pt>
    <dgm:pt modelId="{F31A8331-A5CE-44FB-B063-82C489767293}" type="parTrans" cxnId="{63CCB185-5685-4D17-AF0A-B566D403B8C5}">
      <dgm:prSet/>
      <dgm:spPr/>
      <dgm:t>
        <a:bodyPr/>
        <a:lstStyle/>
        <a:p>
          <a:endParaRPr lang="it-IT"/>
        </a:p>
      </dgm:t>
    </dgm:pt>
    <dgm:pt modelId="{9FC32A03-482F-4D69-8318-6321EB70BF0B}" type="sibTrans" cxnId="{63CCB185-5685-4D17-AF0A-B566D403B8C5}">
      <dgm:prSet/>
      <dgm:spPr/>
      <dgm:t>
        <a:bodyPr/>
        <a:lstStyle/>
        <a:p>
          <a:endParaRPr lang="it-IT"/>
        </a:p>
      </dgm:t>
    </dgm:pt>
    <dgm:pt modelId="{0FEF76F5-5646-49F5-B1D0-25116131F37A}">
      <dgm:prSet phldrT="[Testo]">
        <dgm:style>
          <a:lnRef idx="1">
            <a:schemeClr val="dk1"/>
          </a:lnRef>
          <a:fillRef idx="2">
            <a:schemeClr val="dk1"/>
          </a:fillRef>
          <a:effectRef idx="1">
            <a:schemeClr val="dk1"/>
          </a:effectRef>
          <a:fontRef idx="minor">
            <a:schemeClr val="dk1"/>
          </a:fontRef>
        </dgm:style>
      </dgm:prSet>
      <dgm:spPr/>
      <dgm:t>
        <a:bodyPr/>
        <a:lstStyle/>
        <a:p>
          <a:r>
            <a:rPr lang="en-US" dirty="0"/>
            <a:t>WHO?</a:t>
          </a:r>
          <a:endParaRPr lang="it-IT" dirty="0"/>
        </a:p>
      </dgm:t>
    </dgm:pt>
    <dgm:pt modelId="{AAE064D3-DD14-4437-A787-1ADABBCE6252}" type="parTrans" cxnId="{7D1EFFDD-CAB4-4142-83B7-22B5A216FF5A}">
      <dgm:prSet/>
      <dgm:spPr/>
      <dgm:t>
        <a:bodyPr/>
        <a:lstStyle/>
        <a:p>
          <a:endParaRPr lang="it-IT"/>
        </a:p>
      </dgm:t>
    </dgm:pt>
    <dgm:pt modelId="{8E7A205C-31E2-4062-B949-67A2DB886572}" type="sibTrans" cxnId="{7D1EFFDD-CAB4-4142-83B7-22B5A216FF5A}">
      <dgm:prSet/>
      <dgm:spPr/>
      <dgm:t>
        <a:bodyPr/>
        <a:lstStyle/>
        <a:p>
          <a:endParaRPr lang="it-IT"/>
        </a:p>
      </dgm:t>
    </dgm:pt>
    <dgm:pt modelId="{77BBB0C4-5418-4DB2-9947-507F68B19CE3}">
      <dgm:prSet phldrT="[Testo]">
        <dgm:style>
          <a:lnRef idx="1">
            <a:schemeClr val="dk1"/>
          </a:lnRef>
          <a:fillRef idx="2">
            <a:schemeClr val="dk1"/>
          </a:fillRef>
          <a:effectRef idx="1">
            <a:schemeClr val="dk1"/>
          </a:effectRef>
          <a:fontRef idx="minor">
            <a:schemeClr val="dk1"/>
          </a:fontRef>
        </dgm:style>
      </dgm:prSet>
      <dgm:spPr/>
      <dgm:t>
        <a:bodyPr/>
        <a:lstStyle/>
        <a:p>
          <a:r>
            <a:rPr lang="en-US" dirty="0"/>
            <a:t>HOW?</a:t>
          </a:r>
          <a:endParaRPr lang="it-IT" dirty="0"/>
        </a:p>
      </dgm:t>
    </dgm:pt>
    <dgm:pt modelId="{BA68448C-87D1-4C70-BDF6-8AFFB67BE6DC}" type="parTrans" cxnId="{941840C4-B3CE-476C-A768-FF0875BFE490}">
      <dgm:prSet/>
      <dgm:spPr/>
      <dgm:t>
        <a:bodyPr/>
        <a:lstStyle/>
        <a:p>
          <a:endParaRPr lang="it-IT"/>
        </a:p>
      </dgm:t>
    </dgm:pt>
    <dgm:pt modelId="{2AD848FA-F65D-44A2-BBCD-C57C6819A9BD}" type="sibTrans" cxnId="{941840C4-B3CE-476C-A768-FF0875BFE490}">
      <dgm:prSet/>
      <dgm:spPr/>
      <dgm:t>
        <a:bodyPr/>
        <a:lstStyle/>
        <a:p>
          <a:endParaRPr lang="it-IT"/>
        </a:p>
      </dgm:t>
    </dgm:pt>
    <dgm:pt modelId="{C815F827-CE7F-4166-9136-C63215887AEE}">
      <dgm:prSet phldrT="[Testo]">
        <dgm:style>
          <a:lnRef idx="1">
            <a:schemeClr val="dk1"/>
          </a:lnRef>
          <a:fillRef idx="2">
            <a:schemeClr val="dk1"/>
          </a:fillRef>
          <a:effectRef idx="1">
            <a:schemeClr val="dk1"/>
          </a:effectRef>
          <a:fontRef idx="minor">
            <a:schemeClr val="dk1"/>
          </a:fontRef>
        </dgm:style>
      </dgm:prSet>
      <dgm:spPr/>
      <dgm:t>
        <a:bodyPr/>
        <a:lstStyle/>
        <a:p>
          <a:r>
            <a:rPr lang="en-US" dirty="0"/>
            <a:t>THEN?</a:t>
          </a:r>
          <a:endParaRPr lang="it-IT" dirty="0"/>
        </a:p>
      </dgm:t>
    </dgm:pt>
    <dgm:pt modelId="{371B4961-421E-4D80-8B7C-1A8517DD572E}" type="parTrans" cxnId="{7ED1EF5E-3F1E-4CE8-BB5F-425BE1A63A48}">
      <dgm:prSet/>
      <dgm:spPr/>
      <dgm:t>
        <a:bodyPr/>
        <a:lstStyle/>
        <a:p>
          <a:endParaRPr lang="it-IT"/>
        </a:p>
      </dgm:t>
    </dgm:pt>
    <dgm:pt modelId="{CCEFAA8B-63E5-415E-AD64-E3A78BCF05D1}" type="sibTrans" cxnId="{7ED1EF5E-3F1E-4CE8-BB5F-425BE1A63A48}">
      <dgm:prSet/>
      <dgm:spPr/>
      <dgm:t>
        <a:bodyPr/>
        <a:lstStyle/>
        <a:p>
          <a:endParaRPr lang="it-IT"/>
        </a:p>
      </dgm:t>
    </dgm:pt>
    <dgm:pt modelId="{FCE63AC5-5C0D-42B9-88D5-037A38ABB508}" type="pres">
      <dgm:prSet presAssocID="{F4A3F49F-31CC-4180-9FEA-30D166ECEBF1}" presName="Name0" presStyleCnt="0">
        <dgm:presLayoutVars>
          <dgm:dir/>
          <dgm:resizeHandles val="exact"/>
        </dgm:presLayoutVars>
      </dgm:prSet>
      <dgm:spPr/>
    </dgm:pt>
    <dgm:pt modelId="{5F579DA4-13CA-4E53-BCCB-D2B36067F738}" type="pres">
      <dgm:prSet presAssocID="{E4246383-4BEC-4208-9A22-8B31E7D57DFA}" presName="parTxOnly" presStyleLbl="node1" presStyleIdx="0" presStyleCnt="5">
        <dgm:presLayoutVars>
          <dgm:bulletEnabled val="1"/>
        </dgm:presLayoutVars>
      </dgm:prSet>
      <dgm:spPr/>
    </dgm:pt>
    <dgm:pt modelId="{AA667106-E31D-43AA-A686-8911C41B67E0}" type="pres">
      <dgm:prSet presAssocID="{CFEF2B9D-0155-4105-BA04-C77F5069EE50}" presName="parSpace" presStyleCnt="0"/>
      <dgm:spPr/>
    </dgm:pt>
    <dgm:pt modelId="{78C68464-ACBC-41AF-807B-A869755FDE67}" type="pres">
      <dgm:prSet presAssocID="{8A628302-50F5-4328-B8B7-C9D011A8C45C}" presName="parTxOnly" presStyleLbl="node1" presStyleIdx="1" presStyleCnt="5">
        <dgm:presLayoutVars>
          <dgm:bulletEnabled val="1"/>
        </dgm:presLayoutVars>
      </dgm:prSet>
      <dgm:spPr/>
    </dgm:pt>
    <dgm:pt modelId="{A69CBC86-1763-47A8-BFBB-D9EF0F7F9B31}" type="pres">
      <dgm:prSet presAssocID="{9FC32A03-482F-4D69-8318-6321EB70BF0B}" presName="parSpace" presStyleCnt="0"/>
      <dgm:spPr/>
    </dgm:pt>
    <dgm:pt modelId="{993F7F22-E6AB-4E1D-963D-0FF52FFA3389}" type="pres">
      <dgm:prSet presAssocID="{0FEF76F5-5646-49F5-B1D0-25116131F37A}" presName="parTxOnly" presStyleLbl="node1" presStyleIdx="2" presStyleCnt="5">
        <dgm:presLayoutVars>
          <dgm:bulletEnabled val="1"/>
        </dgm:presLayoutVars>
      </dgm:prSet>
      <dgm:spPr/>
    </dgm:pt>
    <dgm:pt modelId="{4F4C6E98-35B0-4DEA-B089-D4DCAE8E8F50}" type="pres">
      <dgm:prSet presAssocID="{8E7A205C-31E2-4062-B949-67A2DB886572}" presName="parSpace" presStyleCnt="0"/>
      <dgm:spPr/>
    </dgm:pt>
    <dgm:pt modelId="{39D704F1-E721-4B65-A54C-8A461685BB9E}" type="pres">
      <dgm:prSet presAssocID="{77BBB0C4-5418-4DB2-9947-507F68B19CE3}" presName="parTxOnly" presStyleLbl="node1" presStyleIdx="3" presStyleCnt="5">
        <dgm:presLayoutVars>
          <dgm:bulletEnabled val="1"/>
        </dgm:presLayoutVars>
      </dgm:prSet>
      <dgm:spPr/>
    </dgm:pt>
    <dgm:pt modelId="{3734DDA5-1C0C-429C-93D7-11E1EB038DA6}" type="pres">
      <dgm:prSet presAssocID="{2AD848FA-F65D-44A2-BBCD-C57C6819A9BD}" presName="parSpace" presStyleCnt="0"/>
      <dgm:spPr/>
    </dgm:pt>
    <dgm:pt modelId="{31D12C27-A09D-49D1-840E-5AB5D2950538}" type="pres">
      <dgm:prSet presAssocID="{C815F827-CE7F-4166-9136-C63215887AEE}" presName="parTxOnly" presStyleLbl="node1" presStyleIdx="4" presStyleCnt="5">
        <dgm:presLayoutVars>
          <dgm:bulletEnabled val="1"/>
        </dgm:presLayoutVars>
      </dgm:prSet>
      <dgm:spPr/>
    </dgm:pt>
  </dgm:ptLst>
  <dgm:cxnLst>
    <dgm:cxn modelId="{72A4D43D-03F8-406D-A90A-F97B73B12BD5}" type="presOf" srcId="{77BBB0C4-5418-4DB2-9947-507F68B19CE3}" destId="{39D704F1-E721-4B65-A54C-8A461685BB9E}" srcOrd="0" destOrd="0" presId="urn:microsoft.com/office/officeart/2005/8/layout/hChevron3"/>
    <dgm:cxn modelId="{70200E3F-276F-4796-8661-4BFB10C68F38}" type="presOf" srcId="{F4A3F49F-31CC-4180-9FEA-30D166ECEBF1}" destId="{FCE63AC5-5C0D-42B9-88D5-037A38ABB508}" srcOrd="0" destOrd="0" presId="urn:microsoft.com/office/officeart/2005/8/layout/hChevron3"/>
    <dgm:cxn modelId="{7ED1EF5E-3F1E-4CE8-BB5F-425BE1A63A48}" srcId="{F4A3F49F-31CC-4180-9FEA-30D166ECEBF1}" destId="{C815F827-CE7F-4166-9136-C63215887AEE}" srcOrd="4" destOrd="0" parTransId="{371B4961-421E-4D80-8B7C-1A8517DD572E}" sibTransId="{CCEFAA8B-63E5-415E-AD64-E3A78BCF05D1}"/>
    <dgm:cxn modelId="{891CFA47-D80F-4B9D-9C82-2A3764EB833F}" srcId="{F4A3F49F-31CC-4180-9FEA-30D166ECEBF1}" destId="{E4246383-4BEC-4208-9A22-8B31E7D57DFA}" srcOrd="0" destOrd="0" parTransId="{592CB6AF-BF2D-43DD-89B0-23C83C2D4245}" sibTransId="{CFEF2B9D-0155-4105-BA04-C77F5069EE50}"/>
    <dgm:cxn modelId="{488B2F6A-575B-4467-86DF-056C9C4C08AF}" type="presOf" srcId="{C815F827-CE7F-4166-9136-C63215887AEE}" destId="{31D12C27-A09D-49D1-840E-5AB5D2950538}" srcOrd="0" destOrd="0" presId="urn:microsoft.com/office/officeart/2005/8/layout/hChevron3"/>
    <dgm:cxn modelId="{B0333754-B633-4B2D-BC33-C00AB461F31E}" type="presOf" srcId="{E4246383-4BEC-4208-9A22-8B31E7D57DFA}" destId="{5F579DA4-13CA-4E53-BCCB-D2B36067F738}" srcOrd="0" destOrd="0" presId="urn:microsoft.com/office/officeart/2005/8/layout/hChevron3"/>
    <dgm:cxn modelId="{63CCB185-5685-4D17-AF0A-B566D403B8C5}" srcId="{F4A3F49F-31CC-4180-9FEA-30D166ECEBF1}" destId="{8A628302-50F5-4328-B8B7-C9D011A8C45C}" srcOrd="1" destOrd="0" parTransId="{F31A8331-A5CE-44FB-B063-82C489767293}" sibTransId="{9FC32A03-482F-4D69-8318-6321EB70BF0B}"/>
    <dgm:cxn modelId="{941840C4-B3CE-476C-A768-FF0875BFE490}" srcId="{F4A3F49F-31CC-4180-9FEA-30D166ECEBF1}" destId="{77BBB0C4-5418-4DB2-9947-507F68B19CE3}" srcOrd="3" destOrd="0" parTransId="{BA68448C-87D1-4C70-BDF6-8AFFB67BE6DC}" sibTransId="{2AD848FA-F65D-44A2-BBCD-C57C6819A9BD}"/>
    <dgm:cxn modelId="{7D1EFFDD-CAB4-4142-83B7-22B5A216FF5A}" srcId="{F4A3F49F-31CC-4180-9FEA-30D166ECEBF1}" destId="{0FEF76F5-5646-49F5-B1D0-25116131F37A}" srcOrd="2" destOrd="0" parTransId="{AAE064D3-DD14-4437-A787-1ADABBCE6252}" sibTransId="{8E7A205C-31E2-4062-B949-67A2DB886572}"/>
    <dgm:cxn modelId="{0FD3E1E4-F077-4D0C-9954-BD410973BAA3}" type="presOf" srcId="{0FEF76F5-5646-49F5-B1D0-25116131F37A}" destId="{993F7F22-E6AB-4E1D-963D-0FF52FFA3389}" srcOrd="0" destOrd="0" presId="urn:microsoft.com/office/officeart/2005/8/layout/hChevron3"/>
    <dgm:cxn modelId="{1C705FE9-869C-456F-88B0-3EEE4642A600}" type="presOf" srcId="{8A628302-50F5-4328-B8B7-C9D011A8C45C}" destId="{78C68464-ACBC-41AF-807B-A869755FDE67}" srcOrd="0" destOrd="0" presId="urn:microsoft.com/office/officeart/2005/8/layout/hChevron3"/>
    <dgm:cxn modelId="{E4BF8D56-2708-425A-B95B-2A6104CEC0A1}" type="presParOf" srcId="{FCE63AC5-5C0D-42B9-88D5-037A38ABB508}" destId="{5F579DA4-13CA-4E53-BCCB-D2B36067F738}" srcOrd="0" destOrd="0" presId="urn:microsoft.com/office/officeart/2005/8/layout/hChevron3"/>
    <dgm:cxn modelId="{0E037FEC-ACC7-418C-96A5-691D1585B3A1}" type="presParOf" srcId="{FCE63AC5-5C0D-42B9-88D5-037A38ABB508}" destId="{AA667106-E31D-43AA-A686-8911C41B67E0}" srcOrd="1" destOrd="0" presId="urn:microsoft.com/office/officeart/2005/8/layout/hChevron3"/>
    <dgm:cxn modelId="{5DB01C32-2813-4DE4-9C76-0C63AEA1829C}" type="presParOf" srcId="{FCE63AC5-5C0D-42B9-88D5-037A38ABB508}" destId="{78C68464-ACBC-41AF-807B-A869755FDE67}" srcOrd="2" destOrd="0" presId="urn:microsoft.com/office/officeart/2005/8/layout/hChevron3"/>
    <dgm:cxn modelId="{B7D7FEF3-2E97-472D-B85F-196F73BEB63B}" type="presParOf" srcId="{FCE63AC5-5C0D-42B9-88D5-037A38ABB508}" destId="{A69CBC86-1763-47A8-BFBB-D9EF0F7F9B31}" srcOrd="3" destOrd="0" presId="urn:microsoft.com/office/officeart/2005/8/layout/hChevron3"/>
    <dgm:cxn modelId="{6AEC7BE7-DC88-4382-90EC-0648CEEACB7A}" type="presParOf" srcId="{FCE63AC5-5C0D-42B9-88D5-037A38ABB508}" destId="{993F7F22-E6AB-4E1D-963D-0FF52FFA3389}" srcOrd="4" destOrd="0" presId="urn:microsoft.com/office/officeart/2005/8/layout/hChevron3"/>
    <dgm:cxn modelId="{FA6FEEF1-C46B-45F3-BBBE-9619141662D0}" type="presParOf" srcId="{FCE63AC5-5C0D-42B9-88D5-037A38ABB508}" destId="{4F4C6E98-35B0-4DEA-B089-D4DCAE8E8F50}" srcOrd="5" destOrd="0" presId="urn:microsoft.com/office/officeart/2005/8/layout/hChevron3"/>
    <dgm:cxn modelId="{AB5F7DE7-512B-4460-BFC9-7BA35402F4BD}" type="presParOf" srcId="{FCE63AC5-5C0D-42B9-88D5-037A38ABB508}" destId="{39D704F1-E721-4B65-A54C-8A461685BB9E}" srcOrd="6" destOrd="0" presId="urn:microsoft.com/office/officeart/2005/8/layout/hChevron3"/>
    <dgm:cxn modelId="{2B32B453-C621-440A-A055-11725E7F9494}" type="presParOf" srcId="{FCE63AC5-5C0D-42B9-88D5-037A38ABB508}" destId="{3734DDA5-1C0C-429C-93D7-11E1EB038DA6}" srcOrd="7" destOrd="0" presId="urn:microsoft.com/office/officeart/2005/8/layout/hChevron3"/>
    <dgm:cxn modelId="{CDC29471-BD21-4676-9EF4-3E18A011A678}" type="presParOf" srcId="{FCE63AC5-5C0D-42B9-88D5-037A38ABB508}" destId="{31D12C27-A09D-49D1-840E-5AB5D2950538}" srcOrd="8"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79DA4-13CA-4E53-BCCB-D2B36067F738}">
      <dsp:nvSpPr>
        <dsp:cNvPr id="0" name=""/>
        <dsp:cNvSpPr/>
      </dsp:nvSpPr>
      <dsp:spPr>
        <a:xfrm>
          <a:off x="891" y="341318"/>
          <a:ext cx="1737646" cy="695058"/>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WHERE?</a:t>
          </a:r>
          <a:endParaRPr lang="it-IT" sz="2400" kern="1200" dirty="0"/>
        </a:p>
      </dsp:txBody>
      <dsp:txXfrm>
        <a:off x="891" y="341318"/>
        <a:ext cx="1563882" cy="695058"/>
      </dsp:txXfrm>
    </dsp:sp>
    <dsp:sp modelId="{78C68464-ACBC-41AF-807B-A869755FDE67}">
      <dsp:nvSpPr>
        <dsp:cNvPr id="0" name=""/>
        <dsp:cNvSpPr/>
      </dsp:nvSpPr>
      <dsp:spPr>
        <a:xfrm>
          <a:off x="1391008"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WHAT?</a:t>
          </a:r>
          <a:endParaRPr lang="it-IT" sz="2400" kern="1200" dirty="0"/>
        </a:p>
      </dsp:txBody>
      <dsp:txXfrm>
        <a:off x="1738537" y="341318"/>
        <a:ext cx="1042588" cy="695058"/>
      </dsp:txXfrm>
    </dsp:sp>
    <dsp:sp modelId="{993F7F22-E6AB-4E1D-963D-0FF52FFA3389}">
      <dsp:nvSpPr>
        <dsp:cNvPr id="0" name=""/>
        <dsp:cNvSpPr/>
      </dsp:nvSpPr>
      <dsp:spPr>
        <a:xfrm>
          <a:off x="2781124"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WHO?</a:t>
          </a:r>
          <a:endParaRPr lang="it-IT" sz="2400" kern="1200" dirty="0"/>
        </a:p>
      </dsp:txBody>
      <dsp:txXfrm>
        <a:off x="3128653" y="341318"/>
        <a:ext cx="1042588" cy="695058"/>
      </dsp:txXfrm>
    </dsp:sp>
    <dsp:sp modelId="{39D704F1-E721-4B65-A54C-8A461685BB9E}">
      <dsp:nvSpPr>
        <dsp:cNvPr id="0" name=""/>
        <dsp:cNvSpPr/>
      </dsp:nvSpPr>
      <dsp:spPr>
        <a:xfrm>
          <a:off x="4171241"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HOW?</a:t>
          </a:r>
          <a:endParaRPr lang="it-IT" sz="2400" kern="1200" dirty="0"/>
        </a:p>
      </dsp:txBody>
      <dsp:txXfrm>
        <a:off x="4518770" y="341318"/>
        <a:ext cx="1042588" cy="695058"/>
      </dsp:txXfrm>
    </dsp:sp>
    <dsp:sp modelId="{31D12C27-A09D-49D1-840E-5AB5D2950538}">
      <dsp:nvSpPr>
        <dsp:cNvPr id="0" name=""/>
        <dsp:cNvSpPr/>
      </dsp:nvSpPr>
      <dsp:spPr>
        <a:xfrm>
          <a:off x="5561358"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THEN?</a:t>
          </a:r>
          <a:endParaRPr lang="it-IT" sz="2400" kern="1200" dirty="0"/>
        </a:p>
      </dsp:txBody>
      <dsp:txXfrm>
        <a:off x="5908887" y="341318"/>
        <a:ext cx="1042588" cy="6950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79DA4-13CA-4E53-BCCB-D2B36067F738}">
      <dsp:nvSpPr>
        <dsp:cNvPr id="0" name=""/>
        <dsp:cNvSpPr/>
      </dsp:nvSpPr>
      <dsp:spPr>
        <a:xfrm>
          <a:off x="891" y="341318"/>
          <a:ext cx="1737646" cy="695058"/>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WHERE?</a:t>
          </a:r>
          <a:endParaRPr lang="it-IT" sz="2400" kern="1200" dirty="0"/>
        </a:p>
      </dsp:txBody>
      <dsp:txXfrm>
        <a:off x="891" y="341318"/>
        <a:ext cx="1563882" cy="695058"/>
      </dsp:txXfrm>
    </dsp:sp>
    <dsp:sp modelId="{78C68464-ACBC-41AF-807B-A869755FDE67}">
      <dsp:nvSpPr>
        <dsp:cNvPr id="0" name=""/>
        <dsp:cNvSpPr/>
      </dsp:nvSpPr>
      <dsp:spPr>
        <a:xfrm>
          <a:off x="1391008"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WHAT?</a:t>
          </a:r>
          <a:endParaRPr lang="it-IT" sz="2400" kern="1200" dirty="0"/>
        </a:p>
      </dsp:txBody>
      <dsp:txXfrm>
        <a:off x="1738537" y="341318"/>
        <a:ext cx="1042588" cy="695058"/>
      </dsp:txXfrm>
    </dsp:sp>
    <dsp:sp modelId="{993F7F22-E6AB-4E1D-963D-0FF52FFA3389}">
      <dsp:nvSpPr>
        <dsp:cNvPr id="0" name=""/>
        <dsp:cNvSpPr/>
      </dsp:nvSpPr>
      <dsp:spPr>
        <a:xfrm>
          <a:off x="2781124"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WHO?</a:t>
          </a:r>
          <a:endParaRPr lang="it-IT" sz="2400" kern="1200" dirty="0"/>
        </a:p>
      </dsp:txBody>
      <dsp:txXfrm>
        <a:off x="3128653" y="341318"/>
        <a:ext cx="1042588" cy="695058"/>
      </dsp:txXfrm>
    </dsp:sp>
    <dsp:sp modelId="{39D704F1-E721-4B65-A54C-8A461685BB9E}">
      <dsp:nvSpPr>
        <dsp:cNvPr id="0" name=""/>
        <dsp:cNvSpPr/>
      </dsp:nvSpPr>
      <dsp:spPr>
        <a:xfrm>
          <a:off x="4171241"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HOW?</a:t>
          </a:r>
          <a:endParaRPr lang="it-IT" sz="2400" kern="1200" dirty="0"/>
        </a:p>
      </dsp:txBody>
      <dsp:txXfrm>
        <a:off x="4518770" y="341318"/>
        <a:ext cx="1042588" cy="695058"/>
      </dsp:txXfrm>
    </dsp:sp>
    <dsp:sp modelId="{31D12C27-A09D-49D1-840E-5AB5D2950538}">
      <dsp:nvSpPr>
        <dsp:cNvPr id="0" name=""/>
        <dsp:cNvSpPr/>
      </dsp:nvSpPr>
      <dsp:spPr>
        <a:xfrm>
          <a:off x="5561358"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THEN?</a:t>
          </a:r>
          <a:endParaRPr lang="it-IT" sz="2400" kern="1200" dirty="0"/>
        </a:p>
      </dsp:txBody>
      <dsp:txXfrm>
        <a:off x="5908887" y="341318"/>
        <a:ext cx="1042588" cy="695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79DA4-13CA-4E53-BCCB-D2B36067F738}">
      <dsp:nvSpPr>
        <dsp:cNvPr id="0" name=""/>
        <dsp:cNvSpPr/>
      </dsp:nvSpPr>
      <dsp:spPr>
        <a:xfrm>
          <a:off x="891" y="341318"/>
          <a:ext cx="1737646" cy="695058"/>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WHERE?</a:t>
          </a:r>
          <a:endParaRPr lang="it-IT" sz="2400" kern="1200" dirty="0"/>
        </a:p>
      </dsp:txBody>
      <dsp:txXfrm>
        <a:off x="891" y="341318"/>
        <a:ext cx="1563882" cy="695058"/>
      </dsp:txXfrm>
    </dsp:sp>
    <dsp:sp modelId="{78C68464-ACBC-41AF-807B-A869755FDE67}">
      <dsp:nvSpPr>
        <dsp:cNvPr id="0" name=""/>
        <dsp:cNvSpPr/>
      </dsp:nvSpPr>
      <dsp:spPr>
        <a:xfrm>
          <a:off x="1391008"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WHAT?</a:t>
          </a:r>
          <a:endParaRPr lang="it-IT" sz="2400" kern="1200" dirty="0"/>
        </a:p>
      </dsp:txBody>
      <dsp:txXfrm>
        <a:off x="1738537" y="341318"/>
        <a:ext cx="1042588" cy="695058"/>
      </dsp:txXfrm>
    </dsp:sp>
    <dsp:sp modelId="{993F7F22-E6AB-4E1D-963D-0FF52FFA3389}">
      <dsp:nvSpPr>
        <dsp:cNvPr id="0" name=""/>
        <dsp:cNvSpPr/>
      </dsp:nvSpPr>
      <dsp:spPr>
        <a:xfrm>
          <a:off x="2781124"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WHO?</a:t>
          </a:r>
          <a:endParaRPr lang="it-IT" sz="2400" kern="1200" dirty="0"/>
        </a:p>
      </dsp:txBody>
      <dsp:txXfrm>
        <a:off x="3128653" y="341318"/>
        <a:ext cx="1042588" cy="695058"/>
      </dsp:txXfrm>
    </dsp:sp>
    <dsp:sp modelId="{39D704F1-E721-4B65-A54C-8A461685BB9E}">
      <dsp:nvSpPr>
        <dsp:cNvPr id="0" name=""/>
        <dsp:cNvSpPr/>
      </dsp:nvSpPr>
      <dsp:spPr>
        <a:xfrm>
          <a:off x="4171241"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HOW?</a:t>
          </a:r>
          <a:endParaRPr lang="it-IT" sz="2400" kern="1200" dirty="0"/>
        </a:p>
      </dsp:txBody>
      <dsp:txXfrm>
        <a:off x="4518770" y="341318"/>
        <a:ext cx="1042588" cy="695058"/>
      </dsp:txXfrm>
    </dsp:sp>
    <dsp:sp modelId="{31D12C27-A09D-49D1-840E-5AB5D2950538}">
      <dsp:nvSpPr>
        <dsp:cNvPr id="0" name=""/>
        <dsp:cNvSpPr/>
      </dsp:nvSpPr>
      <dsp:spPr>
        <a:xfrm>
          <a:off x="5561358"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THEN?</a:t>
          </a:r>
          <a:endParaRPr lang="it-IT" sz="2400" kern="1200" dirty="0"/>
        </a:p>
      </dsp:txBody>
      <dsp:txXfrm>
        <a:off x="5908887" y="341318"/>
        <a:ext cx="1042588" cy="69505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79DA4-13CA-4E53-BCCB-D2B36067F738}">
      <dsp:nvSpPr>
        <dsp:cNvPr id="0" name=""/>
        <dsp:cNvSpPr/>
      </dsp:nvSpPr>
      <dsp:spPr>
        <a:xfrm>
          <a:off x="891" y="341318"/>
          <a:ext cx="1737646" cy="695058"/>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WHERE?</a:t>
          </a:r>
          <a:endParaRPr lang="it-IT" sz="2400" kern="1200" dirty="0"/>
        </a:p>
      </dsp:txBody>
      <dsp:txXfrm>
        <a:off x="891" y="341318"/>
        <a:ext cx="1563882" cy="695058"/>
      </dsp:txXfrm>
    </dsp:sp>
    <dsp:sp modelId="{78C68464-ACBC-41AF-807B-A869755FDE67}">
      <dsp:nvSpPr>
        <dsp:cNvPr id="0" name=""/>
        <dsp:cNvSpPr/>
      </dsp:nvSpPr>
      <dsp:spPr>
        <a:xfrm>
          <a:off x="1391008"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WHAT?</a:t>
          </a:r>
          <a:endParaRPr lang="it-IT" sz="2400" kern="1200" dirty="0"/>
        </a:p>
      </dsp:txBody>
      <dsp:txXfrm>
        <a:off x="1738537" y="341318"/>
        <a:ext cx="1042588" cy="695058"/>
      </dsp:txXfrm>
    </dsp:sp>
    <dsp:sp modelId="{993F7F22-E6AB-4E1D-963D-0FF52FFA3389}">
      <dsp:nvSpPr>
        <dsp:cNvPr id="0" name=""/>
        <dsp:cNvSpPr/>
      </dsp:nvSpPr>
      <dsp:spPr>
        <a:xfrm>
          <a:off x="2781124"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WHO?</a:t>
          </a:r>
          <a:endParaRPr lang="it-IT" sz="2400" kern="1200" dirty="0"/>
        </a:p>
      </dsp:txBody>
      <dsp:txXfrm>
        <a:off x="3128653" y="341318"/>
        <a:ext cx="1042588" cy="695058"/>
      </dsp:txXfrm>
    </dsp:sp>
    <dsp:sp modelId="{39D704F1-E721-4B65-A54C-8A461685BB9E}">
      <dsp:nvSpPr>
        <dsp:cNvPr id="0" name=""/>
        <dsp:cNvSpPr/>
      </dsp:nvSpPr>
      <dsp:spPr>
        <a:xfrm>
          <a:off x="4171241"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HOW?</a:t>
          </a:r>
          <a:endParaRPr lang="it-IT" sz="2400" kern="1200" dirty="0"/>
        </a:p>
      </dsp:txBody>
      <dsp:txXfrm>
        <a:off x="4518770" y="341318"/>
        <a:ext cx="1042588" cy="695058"/>
      </dsp:txXfrm>
    </dsp:sp>
    <dsp:sp modelId="{31D12C27-A09D-49D1-840E-5AB5D2950538}">
      <dsp:nvSpPr>
        <dsp:cNvPr id="0" name=""/>
        <dsp:cNvSpPr/>
      </dsp:nvSpPr>
      <dsp:spPr>
        <a:xfrm>
          <a:off x="5561358" y="341318"/>
          <a:ext cx="1737646" cy="695058"/>
        </a:xfrm>
        <a:prstGeom prst="chevron">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dsp:spPr>
      <dsp:style>
        <a:lnRef idx="1">
          <a:schemeClr val="accent1"/>
        </a:lnRef>
        <a:fillRef idx="2">
          <a:schemeClr val="accent1"/>
        </a:fillRef>
        <a:effectRef idx="1">
          <a:schemeClr val="accent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THEN?</a:t>
          </a:r>
          <a:endParaRPr lang="it-IT" sz="2400" kern="1200" dirty="0"/>
        </a:p>
      </dsp:txBody>
      <dsp:txXfrm>
        <a:off x="5908887" y="341318"/>
        <a:ext cx="1042588" cy="69505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79DA4-13CA-4E53-BCCB-D2B36067F738}">
      <dsp:nvSpPr>
        <dsp:cNvPr id="0" name=""/>
        <dsp:cNvSpPr/>
      </dsp:nvSpPr>
      <dsp:spPr>
        <a:xfrm>
          <a:off x="891" y="341318"/>
          <a:ext cx="1737646" cy="695058"/>
        </a:xfrm>
        <a:prstGeom prst="homePlate">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128016"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WHERE?</a:t>
          </a:r>
          <a:endParaRPr lang="it-IT" sz="2400" kern="1200" dirty="0"/>
        </a:p>
      </dsp:txBody>
      <dsp:txXfrm>
        <a:off x="891" y="341318"/>
        <a:ext cx="1563882" cy="695058"/>
      </dsp:txXfrm>
    </dsp:sp>
    <dsp:sp modelId="{78C68464-ACBC-41AF-807B-A869755FDE67}">
      <dsp:nvSpPr>
        <dsp:cNvPr id="0" name=""/>
        <dsp:cNvSpPr/>
      </dsp:nvSpPr>
      <dsp:spPr>
        <a:xfrm>
          <a:off x="1391008"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WHAT?</a:t>
          </a:r>
          <a:endParaRPr lang="it-IT" sz="2400" kern="1200" dirty="0"/>
        </a:p>
      </dsp:txBody>
      <dsp:txXfrm>
        <a:off x="1738537" y="341318"/>
        <a:ext cx="1042588" cy="695058"/>
      </dsp:txXfrm>
    </dsp:sp>
    <dsp:sp modelId="{993F7F22-E6AB-4E1D-963D-0FF52FFA3389}">
      <dsp:nvSpPr>
        <dsp:cNvPr id="0" name=""/>
        <dsp:cNvSpPr/>
      </dsp:nvSpPr>
      <dsp:spPr>
        <a:xfrm>
          <a:off x="2781124"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WHO?</a:t>
          </a:r>
          <a:endParaRPr lang="it-IT" sz="2400" kern="1200" dirty="0"/>
        </a:p>
      </dsp:txBody>
      <dsp:txXfrm>
        <a:off x="3128653" y="341318"/>
        <a:ext cx="1042588" cy="695058"/>
      </dsp:txXfrm>
    </dsp:sp>
    <dsp:sp modelId="{39D704F1-E721-4B65-A54C-8A461685BB9E}">
      <dsp:nvSpPr>
        <dsp:cNvPr id="0" name=""/>
        <dsp:cNvSpPr/>
      </dsp:nvSpPr>
      <dsp:spPr>
        <a:xfrm>
          <a:off x="4171241"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HOW?</a:t>
          </a:r>
          <a:endParaRPr lang="it-IT" sz="2400" kern="1200" dirty="0"/>
        </a:p>
      </dsp:txBody>
      <dsp:txXfrm>
        <a:off x="4518770" y="341318"/>
        <a:ext cx="1042588" cy="695058"/>
      </dsp:txXfrm>
    </dsp:sp>
    <dsp:sp modelId="{31D12C27-A09D-49D1-840E-5AB5D2950538}">
      <dsp:nvSpPr>
        <dsp:cNvPr id="0" name=""/>
        <dsp:cNvSpPr/>
      </dsp:nvSpPr>
      <dsp:spPr>
        <a:xfrm>
          <a:off x="5561358" y="341318"/>
          <a:ext cx="1737646" cy="695058"/>
        </a:xfrm>
        <a:prstGeom prst="chevron">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r>
            <a:rPr lang="en-US" sz="2400" kern="1200" dirty="0"/>
            <a:t>THEN?</a:t>
          </a:r>
          <a:endParaRPr lang="it-IT" sz="2400" kern="1200" dirty="0"/>
        </a:p>
      </dsp:txBody>
      <dsp:txXfrm>
        <a:off x="5908887" y="341318"/>
        <a:ext cx="1042588" cy="695058"/>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CD59F76-0D1A-4B9B-B52B-F6E0450EAA49}"/>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ＭＳ Ｐゴシック" charset="0"/>
                <a:cs typeface="ＭＳ Ｐゴシック" charset="0"/>
              </a:defRPr>
            </a:lvl1pPr>
          </a:lstStyle>
          <a:p>
            <a:pPr>
              <a:defRPr/>
            </a:pPr>
            <a:endParaRPr lang="it-IT"/>
          </a:p>
        </p:txBody>
      </p:sp>
      <p:sp>
        <p:nvSpPr>
          <p:cNvPr id="3075" name="Rectangle 3">
            <a:extLst>
              <a:ext uri="{FF2B5EF4-FFF2-40B4-BE49-F238E27FC236}">
                <a16:creationId xmlns:a16="http://schemas.microsoft.com/office/drawing/2014/main" id="{632599FD-5676-4F0E-993C-B870922E2752}"/>
              </a:ext>
            </a:extLst>
          </p:cNvPr>
          <p:cNvSpPr>
            <a:spLocks noGrp="1" noChangeArrowheads="1"/>
          </p:cNvSpPr>
          <p:nvPr>
            <p:ph type="dt" sz="quarter" idx="1"/>
          </p:nvPr>
        </p:nvSpPr>
        <p:spPr bwMode="auto">
          <a:xfrm>
            <a:off x="388620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ＭＳ Ｐゴシック" charset="0"/>
                <a:cs typeface="ＭＳ Ｐゴシック" charset="0"/>
              </a:defRPr>
            </a:lvl1pPr>
          </a:lstStyle>
          <a:p>
            <a:pPr>
              <a:defRPr/>
            </a:pPr>
            <a:endParaRPr lang="it-IT"/>
          </a:p>
        </p:txBody>
      </p:sp>
      <p:sp>
        <p:nvSpPr>
          <p:cNvPr id="3076" name="Rectangle 4">
            <a:extLst>
              <a:ext uri="{FF2B5EF4-FFF2-40B4-BE49-F238E27FC236}">
                <a16:creationId xmlns:a16="http://schemas.microsoft.com/office/drawing/2014/main" id="{6A62E9D5-5414-43E4-9B17-4618AE4C9B67}"/>
              </a:ext>
            </a:extLst>
          </p:cNvPr>
          <p:cNvSpPr>
            <a:spLocks noGrp="1" noChangeArrowheads="1"/>
          </p:cNvSpPr>
          <p:nvPr>
            <p:ph type="ftr" sz="quarter" idx="2"/>
          </p:nvPr>
        </p:nvSpPr>
        <p:spPr bwMode="auto">
          <a:xfrm>
            <a:off x="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ＭＳ Ｐゴシック" charset="0"/>
                <a:cs typeface="ＭＳ Ｐゴシック" charset="0"/>
              </a:defRPr>
            </a:lvl1pPr>
          </a:lstStyle>
          <a:p>
            <a:pPr>
              <a:defRPr/>
            </a:pPr>
            <a:endParaRPr lang="it-IT"/>
          </a:p>
        </p:txBody>
      </p:sp>
      <p:sp>
        <p:nvSpPr>
          <p:cNvPr id="3077" name="Rectangle 5">
            <a:extLst>
              <a:ext uri="{FF2B5EF4-FFF2-40B4-BE49-F238E27FC236}">
                <a16:creationId xmlns:a16="http://schemas.microsoft.com/office/drawing/2014/main" id="{BA5431DC-F399-424F-B3E6-615086C2487C}"/>
              </a:ext>
            </a:extLst>
          </p:cNvPr>
          <p:cNvSpPr>
            <a:spLocks noGrp="1" noChangeArrowheads="1"/>
          </p:cNvSpPr>
          <p:nvPr>
            <p:ph type="sldNum" sz="quarter" idx="3"/>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anose="020F0502020204030204" pitchFamily="34" charset="0"/>
              </a:defRPr>
            </a:lvl1pPr>
          </a:lstStyle>
          <a:p>
            <a:fld id="{C9CD00B6-FC11-4A2B-A05D-306D3591AE58}" type="slidenum">
              <a:rPr lang="it-IT" altLang="it-IT"/>
              <a:pPr/>
              <a:t>‹N›</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023F84E5-0339-4030-B26C-2E48A1E4E536}"/>
              </a:ext>
            </a:extLst>
          </p:cNvPr>
          <p:cNvSpPr>
            <a:spLocks noGrp="1" noChangeArrowheads="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ＭＳ Ｐゴシック" charset="0"/>
                <a:cs typeface="ＭＳ Ｐゴシック" charset="0"/>
              </a:defRPr>
            </a:lvl1pPr>
          </a:lstStyle>
          <a:p>
            <a:pPr>
              <a:defRPr/>
            </a:pPr>
            <a:endParaRPr lang="it-IT"/>
          </a:p>
        </p:txBody>
      </p:sp>
      <p:sp>
        <p:nvSpPr>
          <p:cNvPr id="5123" name="Rectangle 3">
            <a:extLst>
              <a:ext uri="{FF2B5EF4-FFF2-40B4-BE49-F238E27FC236}">
                <a16:creationId xmlns:a16="http://schemas.microsoft.com/office/drawing/2014/main" id="{8AD9A8CB-2A9C-4C39-886E-69797FA2BF2B}"/>
              </a:ext>
            </a:extLst>
          </p:cNvPr>
          <p:cNvSpPr>
            <a:spLocks noGrp="1" noChangeArrowheads="1"/>
          </p:cNvSpPr>
          <p:nvPr>
            <p:ph type="dt" idx="1"/>
          </p:nvPr>
        </p:nvSpPr>
        <p:spPr bwMode="auto">
          <a:xfrm>
            <a:off x="3886200" y="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ＭＳ Ｐゴシック" charset="0"/>
                <a:cs typeface="ＭＳ Ｐゴシック" charset="0"/>
              </a:defRPr>
            </a:lvl1pPr>
          </a:lstStyle>
          <a:p>
            <a:pPr>
              <a:defRPr/>
            </a:pPr>
            <a:endParaRPr lang="it-IT"/>
          </a:p>
        </p:txBody>
      </p:sp>
      <p:sp>
        <p:nvSpPr>
          <p:cNvPr id="5124" name="Rectangle 4">
            <a:extLst>
              <a:ext uri="{FF2B5EF4-FFF2-40B4-BE49-F238E27FC236}">
                <a16:creationId xmlns:a16="http://schemas.microsoft.com/office/drawing/2014/main" id="{D789C6AE-0DDB-4907-B121-6AC84B0D799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5125" name="Rectangle 5">
            <a:extLst>
              <a:ext uri="{FF2B5EF4-FFF2-40B4-BE49-F238E27FC236}">
                <a16:creationId xmlns:a16="http://schemas.microsoft.com/office/drawing/2014/main" id="{98D529EC-88BF-4658-A1B0-FA62E719FDDF}"/>
              </a:ext>
            </a:extLst>
          </p:cNvPr>
          <p:cNvSpPr>
            <a:spLocks noGrp="1" noChangeArrowheads="1"/>
          </p:cNvSpPr>
          <p:nvPr>
            <p:ph type="body" sz="quarter" idx="3"/>
          </p:nvPr>
        </p:nvSpPr>
        <p:spPr bwMode="auto">
          <a:xfrm>
            <a:off x="914400" y="4343400"/>
            <a:ext cx="5029200" cy="41148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5126" name="Rectangle 6">
            <a:extLst>
              <a:ext uri="{FF2B5EF4-FFF2-40B4-BE49-F238E27FC236}">
                <a16:creationId xmlns:a16="http://schemas.microsoft.com/office/drawing/2014/main" id="{D48EF506-698A-4EA3-931A-7A3204255552}"/>
              </a:ext>
            </a:extLst>
          </p:cNvPr>
          <p:cNvSpPr>
            <a:spLocks noGrp="1" noChangeArrowheads="1"/>
          </p:cNvSpPr>
          <p:nvPr>
            <p:ph type="ftr" sz="quarter" idx="4"/>
          </p:nvPr>
        </p:nvSpPr>
        <p:spPr bwMode="auto">
          <a:xfrm>
            <a:off x="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ＭＳ Ｐゴシック" charset="0"/>
                <a:cs typeface="ＭＳ Ｐゴシック" charset="0"/>
              </a:defRPr>
            </a:lvl1pPr>
          </a:lstStyle>
          <a:p>
            <a:pPr>
              <a:defRPr/>
            </a:pPr>
            <a:endParaRPr lang="it-IT"/>
          </a:p>
        </p:txBody>
      </p:sp>
      <p:sp>
        <p:nvSpPr>
          <p:cNvPr id="5127" name="Rectangle 7">
            <a:extLst>
              <a:ext uri="{FF2B5EF4-FFF2-40B4-BE49-F238E27FC236}">
                <a16:creationId xmlns:a16="http://schemas.microsoft.com/office/drawing/2014/main" id="{5CF78A3E-582B-4C17-B6FE-C9718311FFA2}"/>
              </a:ext>
            </a:extLst>
          </p:cNvPr>
          <p:cNvSpPr>
            <a:spLocks noGrp="1" noChangeArrowheads="1"/>
          </p:cNvSpPr>
          <p:nvPr>
            <p:ph type="sldNum" sz="quarter" idx="5"/>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anose="020F0502020204030204" pitchFamily="34" charset="0"/>
              </a:defRPr>
            </a:lvl1pPr>
          </a:lstStyle>
          <a:p>
            <a:fld id="{46B9CEDD-BB6D-4D05-A403-6E5C58FDB7DD}" type="slidenum">
              <a:rPr lang="it-IT" altLang="it-IT"/>
              <a:pPr/>
              <a:t>‹N›</a:t>
            </a:fld>
            <a:endParaRPr lang="it-IT" altLang="it-IT"/>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9ED24CAF-F8DA-41BC-97A8-27DC2D4E5C1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fld id="{33ECA8F3-59CF-4562-B036-BE01E06682E9}" type="slidenum">
              <a:rPr lang="it-IT" altLang="it-IT" sz="1200">
                <a:solidFill>
                  <a:schemeClr val="tx1"/>
                </a:solidFill>
                <a:latin typeface="Calibri" panose="020F0502020204030204" pitchFamily="34" charset="0"/>
              </a:rPr>
              <a:pPr/>
              <a:t>1</a:t>
            </a:fld>
            <a:endParaRPr lang="it-IT" altLang="it-IT" sz="1200">
              <a:solidFill>
                <a:schemeClr val="tx1"/>
              </a:solidFill>
              <a:latin typeface="Calibri" panose="020F0502020204030204" pitchFamily="34" charset="0"/>
            </a:endParaRPr>
          </a:p>
        </p:txBody>
      </p:sp>
      <p:sp>
        <p:nvSpPr>
          <p:cNvPr id="35842" name="Rectangle 2">
            <a:extLst>
              <a:ext uri="{FF2B5EF4-FFF2-40B4-BE49-F238E27FC236}">
                <a16:creationId xmlns:a16="http://schemas.microsoft.com/office/drawing/2014/main" id="{F31483C9-6C9C-4CAF-BCAA-91154FFE6406}"/>
              </a:ext>
            </a:extLst>
          </p:cNvPr>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6387" name="Rectangle 3">
            <a:extLst>
              <a:ext uri="{FF2B5EF4-FFF2-40B4-BE49-F238E27FC236}">
                <a16:creationId xmlns:a16="http://schemas.microsoft.com/office/drawing/2014/main" id="{30CA3D4B-6553-45BB-A8B4-445476AB8DF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r>
              <a:rPr lang="en-US" dirty="0"/>
              <a:t>The title of my thesis is “Cyber risk management for dummies” so that everyone should feel comfortable about what </a:t>
            </a:r>
            <a:r>
              <a:rPr lang="en-US" dirty="0" err="1"/>
              <a:t>im</a:t>
            </a:r>
            <a:r>
              <a:rPr lang="en-US" dirty="0"/>
              <a:t> going to explain.</a:t>
            </a:r>
            <a:br>
              <a:rPr lang="en-US" dirty="0"/>
            </a:br>
            <a:endParaRPr lang="en-GB" altLang="it-IT"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2. Assess what may happen to the assets we want to protects</a:t>
            </a:r>
          </a:p>
          <a:p>
            <a:r>
              <a:rPr lang="en-US" dirty="0"/>
              <a:t>For example data breaches or denial of service attacks</a:t>
            </a:r>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10</a:t>
            </a:fld>
            <a:endParaRPr lang="it-IT" altLang="it-IT"/>
          </a:p>
        </p:txBody>
      </p:sp>
    </p:spTree>
    <p:extLst>
      <p:ext uri="{BB962C8B-B14F-4D97-AF65-F5344CB8AC3E}">
        <p14:creationId xmlns:p14="http://schemas.microsoft.com/office/powerpoint/2010/main" val="94401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3. Who are the attackers and why they want to attack us? Knowing their skill will help to determine their impact on the organization.</a:t>
            </a:r>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11</a:t>
            </a:fld>
            <a:endParaRPr lang="it-IT" altLang="it-IT"/>
          </a:p>
        </p:txBody>
      </p:sp>
    </p:spTree>
    <p:extLst>
      <p:ext uri="{BB962C8B-B14F-4D97-AF65-F5344CB8AC3E}">
        <p14:creationId xmlns:p14="http://schemas.microsoft.com/office/powerpoint/2010/main" val="2966757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4. Which are the vulnerabilities they may exploit and how they would exploit them.</a:t>
            </a:r>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12</a:t>
            </a:fld>
            <a:endParaRPr lang="it-IT" altLang="it-IT"/>
          </a:p>
        </p:txBody>
      </p:sp>
    </p:spTree>
    <p:extLst>
      <p:ext uri="{BB962C8B-B14F-4D97-AF65-F5344CB8AC3E}">
        <p14:creationId xmlns:p14="http://schemas.microsoft.com/office/powerpoint/2010/main" val="3479302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Last step is to evaluate all previous steps in order to have a general overview of the situation and then find possible solutions.</a:t>
            </a:r>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13</a:t>
            </a:fld>
            <a:endParaRPr lang="it-IT" altLang="it-IT"/>
          </a:p>
        </p:txBody>
      </p:sp>
    </p:spTree>
    <p:extLst>
      <p:ext uri="{BB962C8B-B14F-4D97-AF65-F5344CB8AC3E}">
        <p14:creationId xmlns:p14="http://schemas.microsoft.com/office/powerpoint/2010/main" val="5531213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Shot the attackers is not a solution and the ones we have may be more complex </a:t>
            </a:r>
            <a:r>
              <a:rPr lang="en-US"/>
              <a:t>than you think.</a:t>
            </a:r>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14</a:t>
            </a:fld>
            <a:endParaRPr lang="it-IT" altLang="it-IT"/>
          </a:p>
        </p:txBody>
      </p:sp>
    </p:spTree>
    <p:extLst>
      <p:ext uri="{BB962C8B-B14F-4D97-AF65-F5344CB8AC3E}">
        <p14:creationId xmlns:p14="http://schemas.microsoft.com/office/powerpoint/2010/main" val="11850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If well-structured organizations manage to implement these solutions without problems, it is not the same for smaller entities or those who are not experts in the field of cybersecurity.</a:t>
            </a:r>
          </a:p>
          <a:p>
            <a:r>
              <a:rPr lang="en-US" dirty="0">
                <a:effectLst/>
              </a:rPr>
              <a:t>The tools available are many and often complex.</a:t>
            </a:r>
          </a:p>
          <a:p>
            <a:r>
              <a:rPr lang="en-US" dirty="0">
                <a:effectLst/>
              </a:rPr>
              <a:t>Security procedures are confusing.</a:t>
            </a:r>
          </a:p>
          <a:p>
            <a:r>
              <a:rPr lang="en-US" dirty="0">
                <a:effectLst/>
              </a:rPr>
              <a:t>Organizations, especially small ones, don't know where to start when approaching cybersecurity.</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From the data regarding cyber attacks in recent years the main source of attack is to be attributed to human error.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This is due to the fact that all the proposed solutions are useless against untrained staff or people that are unaware of cybersecurity procedures. </a:t>
            </a:r>
          </a:p>
          <a:p>
            <a:endParaRPr lang="en-US" dirty="0">
              <a:effectLst/>
            </a:endParaRPr>
          </a:p>
          <a:p>
            <a:endParaRPr lang="en-US" dirty="0">
              <a:effectLst/>
            </a:endParaRPr>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15</a:t>
            </a:fld>
            <a:endParaRPr lang="it-IT" altLang="it-IT"/>
          </a:p>
        </p:txBody>
      </p:sp>
    </p:spTree>
    <p:extLst>
      <p:ext uri="{BB962C8B-B14F-4D97-AF65-F5344CB8AC3E}">
        <p14:creationId xmlns:p14="http://schemas.microsoft.com/office/powerpoint/2010/main" val="2918092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effectLst/>
              </a:rPr>
              <a:t>The goal of this survey is to create an easy-to-access knowledge base that can help anyone approaching cybersecurity for the first time. Being them newbies or professionals.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Keeping this in mind I analyzed different risk analysis methodologies and cybersecurity frameworks to evaluate them according to criteria that may be useful for a newcomer in this sector.</a:t>
            </a:r>
          </a:p>
          <a:p>
            <a:endParaRPr lang="en-US"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16</a:t>
            </a:fld>
            <a:endParaRPr lang="it-IT" altLang="it-IT"/>
          </a:p>
        </p:txBody>
      </p:sp>
    </p:spTree>
    <p:extLst>
      <p:ext uri="{BB962C8B-B14F-4D97-AF65-F5344CB8AC3E}">
        <p14:creationId xmlns:p14="http://schemas.microsoft.com/office/powerpoint/2010/main" val="2646060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effectLst/>
              </a:rPr>
              <a:t>The core part about my work was the comparison between the different risk analysis methodologies and cyber security frameworks.</a:t>
            </a:r>
          </a:p>
          <a:p>
            <a:endParaRPr lang="en-US" dirty="0">
              <a:effectLst/>
            </a:endParaRPr>
          </a:p>
          <a:p>
            <a:r>
              <a:rPr lang="en-US" dirty="0">
                <a:effectLst/>
              </a:rPr>
              <a:t>I analyzed 3 of the most famous methodologies that aim to assess likelihood and impact of cyber risk. The dummy-level results about methodologies highlight that the main differences concern the automation and the depth of the assessment process. A newcomer to cyber risk management may prefer an easy to apply methodology like OWASP to a more complex but exhaustive one like EBIOS. Methodologies like MEHARI are left to professionals because its processes are a bit more complex and need higher level of skills.</a:t>
            </a:r>
          </a:p>
          <a:p>
            <a:endParaRPr lang="en-US" dirty="0">
              <a:effectLst/>
            </a:endParaRPr>
          </a:p>
          <a:p>
            <a:r>
              <a:rPr lang="en-US" dirty="0">
                <a:effectLst/>
              </a:rPr>
              <a:t>In the same way I </a:t>
            </a:r>
            <a:r>
              <a:rPr lang="en-US" dirty="0" err="1">
                <a:effectLst/>
              </a:rPr>
              <a:t>analized</a:t>
            </a:r>
            <a:r>
              <a:rPr lang="en-US" dirty="0">
                <a:effectLst/>
              </a:rPr>
              <a:t> the cyber security frameworks available. Contrary to methodologies, frameworks are more structured set of processes that aim to implement cybersecurity within the organization. </a:t>
            </a:r>
          </a:p>
          <a:p>
            <a:r>
              <a:rPr lang="en-US" dirty="0">
                <a:effectLst/>
              </a:rPr>
              <a:t>As we can see the frameworks are a lot and this is not even the whole set and it may be difficult to choose between them. Knowing the level of adaptability, breadth of coverage and their own approach to cybersecurity and in some cases their cost will help the organization while choosing which framework suits best for it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effectLst/>
              </a:rPr>
              <a:t>Many frameworks are not specialized to a single sector and may be adapted to the organization needs.</a:t>
            </a:r>
          </a:p>
          <a:p>
            <a:endParaRPr lang="en-US"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17</a:t>
            </a:fld>
            <a:endParaRPr lang="it-IT" altLang="it-IT"/>
          </a:p>
        </p:txBody>
      </p:sp>
    </p:spTree>
    <p:extLst>
      <p:ext uri="{BB962C8B-B14F-4D97-AF65-F5344CB8AC3E}">
        <p14:creationId xmlns:p14="http://schemas.microsoft.com/office/powerpoint/2010/main" val="2962218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effectLst/>
              </a:rPr>
              <a:t>Lets take an example.</a:t>
            </a:r>
          </a:p>
          <a:p>
            <a:r>
              <a:rPr lang="en-US" dirty="0">
                <a:effectLst/>
              </a:rPr>
              <a:t>Secure Control Framework is composed by a huge set of control and security procedures that can be implemented and adapted to any kind of organization while NIST CSF is focused mainly on critical infrastructures. </a:t>
            </a:r>
          </a:p>
          <a:p>
            <a:r>
              <a:rPr lang="en-US" dirty="0">
                <a:effectLst/>
              </a:rPr>
              <a:t>This doesn’t mean one is better than the other: in fact the huge amount of controls provided by SCF may be overwhelming for a small organization.</a:t>
            </a:r>
          </a:p>
          <a:p>
            <a:r>
              <a:rPr lang="en-US" dirty="0">
                <a:effectLst/>
              </a:rPr>
              <a:t>On the contrary NIST CSF has more structured and easy-to-follow approach and can be adopted even from organization with low cybersecurity skills.</a:t>
            </a:r>
          </a:p>
          <a:p>
            <a:r>
              <a:rPr lang="en-US" dirty="0">
                <a:effectLst/>
              </a:rPr>
              <a:t>Sometimes instead the differences are small and choosing between frameworks is just a matter of feelings. The target organization of NIST CSF and of National Cybersecurity Framework developed in collaboration with Sapienza University is almost the same. Knowing the peculiarity of each of frameworks is fundamental for a cyber risk manager in order to get the best out of each of them. </a:t>
            </a:r>
            <a:endParaRPr lang="en-US"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18</a:t>
            </a:fld>
            <a:endParaRPr lang="it-IT" altLang="it-IT"/>
          </a:p>
        </p:txBody>
      </p:sp>
    </p:spTree>
    <p:extLst>
      <p:ext uri="{BB962C8B-B14F-4D97-AF65-F5344CB8AC3E}">
        <p14:creationId xmlns:p14="http://schemas.microsoft.com/office/powerpoint/2010/main" val="21345120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effectLst/>
              </a:rPr>
              <a:t>Lets take an example.</a:t>
            </a:r>
          </a:p>
          <a:p>
            <a:r>
              <a:rPr lang="en-US" dirty="0">
                <a:effectLst/>
              </a:rPr>
              <a:t>Secure Control Framework is composed by a huge set of control and security procedures that can be implemented and adapted to any kind of organization while NIST CSF is focused mainly on critical infrastructures. </a:t>
            </a:r>
          </a:p>
          <a:p>
            <a:r>
              <a:rPr lang="en-US" dirty="0">
                <a:effectLst/>
              </a:rPr>
              <a:t>This doesn’t mean one is better than the other: in fact the huge amount of controls provided by SCF may be overwhelming for a small organization.</a:t>
            </a:r>
          </a:p>
          <a:p>
            <a:r>
              <a:rPr lang="en-US" dirty="0">
                <a:effectLst/>
              </a:rPr>
              <a:t>On the contrary NIST CSF has more structured and easy-to-follow approach and can be adopted even from organization with low cybersecurity skills.</a:t>
            </a:r>
          </a:p>
          <a:p>
            <a:r>
              <a:rPr lang="en-US" dirty="0">
                <a:effectLst/>
              </a:rPr>
              <a:t>Sometimes instead the differences are small and choosing between frameworks is just a matter of feelings. The target organization of NIST CSF and of National Cybersecurity Framework developed in collaboration with Sapienza University is almost the same. Knowing the peculiarity of each of frameworks is fundamental for a cyber risk manager in order to get the best out of each of them. </a:t>
            </a:r>
            <a:endParaRPr lang="en-US"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19</a:t>
            </a:fld>
            <a:endParaRPr lang="it-IT" altLang="it-IT"/>
          </a:p>
        </p:txBody>
      </p:sp>
    </p:spTree>
    <p:extLst>
      <p:ext uri="{BB962C8B-B14F-4D97-AF65-F5344CB8AC3E}">
        <p14:creationId xmlns:p14="http://schemas.microsoft.com/office/powerpoint/2010/main" val="128744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Our society is composed by different kinds of business, from small and medium enterprises to critical infrastructures. As the name suggest, critical infrastructures are a bit more important than others because from them depends the proper functioning of the society but all of them have one thing in common…</a:t>
            </a:r>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2</a:t>
            </a:fld>
            <a:endParaRPr lang="it-IT" altLang="it-IT"/>
          </a:p>
        </p:txBody>
      </p:sp>
    </p:spTree>
    <p:extLst>
      <p:ext uri="{BB962C8B-B14F-4D97-AF65-F5344CB8AC3E}">
        <p14:creationId xmlns:p14="http://schemas.microsoft.com/office/powerpoint/2010/main" val="4196247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effectLst/>
              </a:rPr>
              <a:t>Lets take an example.</a:t>
            </a:r>
          </a:p>
          <a:p>
            <a:r>
              <a:rPr lang="en-US" dirty="0">
                <a:effectLst/>
              </a:rPr>
              <a:t>Secure Control Framework is composed by a huge set of control and security procedures that can be implemented and adapted to any kind of organization while NIST CSF is focused mainly on critical infrastructures. </a:t>
            </a:r>
          </a:p>
          <a:p>
            <a:r>
              <a:rPr lang="en-US" dirty="0">
                <a:effectLst/>
              </a:rPr>
              <a:t>This doesn’t mean one is better than the other: in fact the huge amount of controls provided by SCF may be overwhelming for a small organization.</a:t>
            </a:r>
          </a:p>
          <a:p>
            <a:r>
              <a:rPr lang="en-US" dirty="0">
                <a:effectLst/>
              </a:rPr>
              <a:t>On the contrary NIST CSF has more structured and easy-to-follow approach and can be adopted even from organization with low cybersecurity skills.</a:t>
            </a:r>
          </a:p>
          <a:p>
            <a:r>
              <a:rPr lang="en-US" dirty="0">
                <a:effectLst/>
              </a:rPr>
              <a:t>Sometimes instead the differences are small and choosing between frameworks is just a matter of feelings. The target organization of NIST CSF and of National Cybersecurity Framework developed in collaboration with Sapienza University is almost the same. Knowing the peculiarity of each of frameworks is fundamental for a cyber risk manager in order to get the best out of each of them. </a:t>
            </a:r>
            <a:endParaRPr lang="en-US"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20</a:t>
            </a:fld>
            <a:endParaRPr lang="it-IT" altLang="it-IT"/>
          </a:p>
        </p:txBody>
      </p:sp>
    </p:spTree>
    <p:extLst>
      <p:ext uri="{BB962C8B-B14F-4D97-AF65-F5344CB8AC3E}">
        <p14:creationId xmlns:p14="http://schemas.microsoft.com/office/powerpoint/2010/main" val="3393795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In conclusion, my work consisted in:</a:t>
            </a:r>
          </a:p>
          <a:p>
            <a:pPr marL="228600" marR="0" lvl="0" indent="-228600" algn="l" defTabSz="914400" rtl="0" eaLnBrk="0" fontAlgn="base" latinLnBrk="0" hangingPunct="0">
              <a:lnSpc>
                <a:spcPct val="100000"/>
              </a:lnSpc>
              <a:spcBef>
                <a:spcPct val="30000"/>
              </a:spcBef>
              <a:spcAft>
                <a:spcPct val="0"/>
              </a:spcAft>
              <a:buClrTx/>
              <a:buSzTx/>
              <a:buFontTx/>
              <a:buAutoNum type="arabicPeriod"/>
              <a:tabLst/>
              <a:defRPr/>
            </a:pPr>
            <a:r>
              <a:rPr lang="en-US" dirty="0"/>
              <a:t>Creating a guide for every skill level as introduction to cyber risk management inside organizations dealing with cyber issues and for critical infrastructures.</a:t>
            </a:r>
          </a:p>
          <a:p>
            <a:pPr marL="228600" indent="-228600">
              <a:buAutoNum type="arabicPeriod"/>
            </a:pPr>
            <a:r>
              <a:rPr lang="en-US" dirty="0" err="1"/>
              <a:t>analysing</a:t>
            </a:r>
            <a:r>
              <a:rPr lang="en-US" dirty="0"/>
              <a:t> the current cybersecurity posture inside critical infrastructure. Highlighting the fact that human error is the main source of threats inside organizations.</a:t>
            </a:r>
          </a:p>
          <a:p>
            <a:pPr marL="228600" indent="-228600">
              <a:buAutoNum type="arabicPeriod"/>
            </a:pPr>
            <a:r>
              <a:rPr lang="en-US" dirty="0"/>
              <a:t>Making a comparison between the main tools available to those whom I call “guardian of the cyberspace” or anybody that have to deal with cyberspace in general</a:t>
            </a:r>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21</a:t>
            </a:fld>
            <a:endParaRPr lang="it-IT" altLang="it-IT"/>
          </a:p>
        </p:txBody>
      </p:sp>
    </p:spTree>
    <p:extLst>
      <p:ext uri="{BB962C8B-B14F-4D97-AF65-F5344CB8AC3E}">
        <p14:creationId xmlns:p14="http://schemas.microsoft.com/office/powerpoint/2010/main" val="5833218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22</a:t>
            </a:fld>
            <a:endParaRPr lang="it-IT" altLang="it-IT"/>
          </a:p>
        </p:txBody>
      </p:sp>
    </p:spTree>
    <p:extLst>
      <p:ext uri="{BB962C8B-B14F-4D97-AF65-F5344CB8AC3E}">
        <p14:creationId xmlns:p14="http://schemas.microsoft.com/office/powerpoint/2010/main" val="4240432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Everything now relies on Information and Communication Technologies, in other words cyberspace.</a:t>
            </a:r>
          </a:p>
          <a:p>
            <a:r>
              <a:rPr lang="en-US" dirty="0"/>
              <a:t>On the one hand we have benefits like automation of boring processes, on the other hand we have the huge amount of risks coming from what its called fifth domain.</a:t>
            </a:r>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3</a:t>
            </a:fld>
            <a:endParaRPr lang="it-IT" altLang="it-IT"/>
          </a:p>
        </p:txBody>
      </p:sp>
    </p:spTree>
    <p:extLst>
      <p:ext uri="{BB962C8B-B14F-4D97-AF65-F5344CB8AC3E}">
        <p14:creationId xmlns:p14="http://schemas.microsoft.com/office/powerpoint/2010/main" val="866511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One definition of risk is “</a:t>
            </a:r>
            <a:r>
              <a:rPr lang="en-US" b="0" i="0" dirty="0">
                <a:effectLst/>
                <a:latin typeface="Arial" panose="020B0604020202020204" pitchFamily="34" charset="0"/>
              </a:rPr>
              <a:t>Effect of uncertainty on objectives”, practically speaking “the possibility that something bad may happen”. What is considered bad depends from case to case.</a:t>
            </a:r>
          </a:p>
          <a:p>
            <a:endParaRPr lang="en-US" b="0" i="0" dirty="0">
              <a:effectLst/>
              <a:latin typeface="Arial" panose="020B0604020202020204" pitchFamily="34" charset="0"/>
            </a:endParaRPr>
          </a:p>
          <a:p>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4</a:t>
            </a:fld>
            <a:endParaRPr lang="it-IT" altLang="it-IT"/>
          </a:p>
        </p:txBody>
      </p:sp>
    </p:spTree>
    <p:extLst>
      <p:ext uri="{BB962C8B-B14F-4D97-AF65-F5344CB8AC3E}">
        <p14:creationId xmlns:p14="http://schemas.microsoft.com/office/powerpoint/2010/main" val="1812839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effectLst/>
                <a:latin typeface="Arial" panose="020B0604020202020204" pitchFamily="34" charset="0"/>
              </a:rPr>
              <a:t>During the middle age, for example, one risk was to be invaded by enemy. To fix this problem, they had the good idea to build walls around the city or at least around the castle to protect what was important for them: their </a:t>
            </a:r>
            <a:r>
              <a:rPr lang="en-US" b="0" i="0" dirty="0" err="1">
                <a:effectLst/>
                <a:latin typeface="Arial" panose="020B0604020202020204" pitchFamily="34" charset="0"/>
              </a:rPr>
              <a:t>lifes</a:t>
            </a:r>
            <a:r>
              <a:rPr lang="en-US" b="0" i="0" dirty="0">
                <a:effectLst/>
                <a:latin typeface="Arial" panose="020B0604020202020204" pitchFamily="34" charset="0"/>
              </a:rPr>
              <a:t>.</a:t>
            </a:r>
          </a:p>
          <a:p>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5</a:t>
            </a:fld>
            <a:endParaRPr lang="it-IT" altLang="it-IT"/>
          </a:p>
        </p:txBody>
      </p:sp>
    </p:spTree>
    <p:extLst>
      <p:ext uri="{BB962C8B-B14F-4D97-AF65-F5344CB8AC3E}">
        <p14:creationId xmlns:p14="http://schemas.microsoft.com/office/powerpoint/2010/main" val="4029004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dirty="0">
                <a:effectLst/>
                <a:latin typeface="Arial" panose="020B0604020202020204" pitchFamily="34" charset="0"/>
              </a:rPr>
              <a:t>The situation nowadays is similar.</a:t>
            </a:r>
          </a:p>
          <a:p>
            <a:r>
              <a:rPr lang="en-US" b="0" i="0" dirty="0">
                <a:effectLst/>
                <a:latin typeface="Arial" panose="020B0604020202020204" pitchFamily="34" charset="0"/>
              </a:rPr>
              <a:t>The castles we have to protect are the organizations relying on cyberspace, in particular the critical infrastructures that now depend on it.</a:t>
            </a:r>
          </a:p>
          <a:p>
            <a:r>
              <a:rPr lang="en-US" b="0" i="0" dirty="0">
                <a:effectLst/>
                <a:latin typeface="Arial" panose="020B0604020202020204" pitchFamily="34" charset="0"/>
              </a:rPr>
              <a:t>The attackers are no more armies of knights but people specialized in Information and Communication Technologies aiming to stop processes or steal sensitive data.</a:t>
            </a:r>
          </a:p>
          <a:p>
            <a:r>
              <a:rPr lang="en-US" b="0" i="0" dirty="0">
                <a:effectLst/>
                <a:latin typeface="Arial" panose="020B0604020202020204" pitchFamily="34" charset="0"/>
              </a:rPr>
              <a:t>The solution we have is what we call Cyber Risk Management</a:t>
            </a:r>
          </a:p>
          <a:p>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6</a:t>
            </a:fld>
            <a:endParaRPr lang="it-IT" altLang="it-IT"/>
          </a:p>
        </p:txBody>
      </p:sp>
    </p:spTree>
    <p:extLst>
      <p:ext uri="{BB962C8B-B14F-4D97-AF65-F5344CB8AC3E}">
        <p14:creationId xmlns:p14="http://schemas.microsoft.com/office/powerpoint/2010/main" val="1789813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What is Cyber Risk Management</a:t>
            </a:r>
            <a:r>
              <a:rPr lang="it-IT" dirty="0"/>
              <a:t>?</a:t>
            </a:r>
            <a:br>
              <a:rPr lang="it-IT" dirty="0"/>
            </a:br>
            <a:r>
              <a:rPr lang="it-IT" dirty="0" err="1"/>
              <a:t>Its</a:t>
            </a:r>
            <a:r>
              <a:rPr lang="it-IT" dirty="0"/>
              <a:t> the set of security </a:t>
            </a:r>
            <a:r>
              <a:rPr lang="it-IT" dirty="0" err="1"/>
              <a:t>procedures</a:t>
            </a:r>
            <a:r>
              <a:rPr lang="it-IT" dirty="0"/>
              <a:t> with the goal of </a:t>
            </a:r>
            <a:r>
              <a:rPr lang="it-IT" dirty="0" err="1"/>
              <a:t>protecting</a:t>
            </a:r>
            <a:r>
              <a:rPr lang="it-IT" dirty="0"/>
              <a:t> the </a:t>
            </a:r>
            <a:r>
              <a:rPr lang="it-IT" dirty="0" err="1"/>
              <a:t>organizations</a:t>
            </a:r>
            <a:r>
              <a:rPr lang="it-IT" dirty="0"/>
              <a:t> from risk, </a:t>
            </a:r>
            <a:r>
              <a:rPr lang="it-IT" dirty="0" err="1"/>
              <a:t>avoiding</a:t>
            </a:r>
            <a:r>
              <a:rPr lang="it-IT" dirty="0"/>
              <a:t> </a:t>
            </a:r>
            <a:r>
              <a:rPr lang="it-IT" dirty="0" err="1"/>
              <a:t>them</a:t>
            </a:r>
            <a:r>
              <a:rPr lang="it-IT" dirty="0"/>
              <a:t> or fixing the </a:t>
            </a:r>
            <a:r>
              <a:rPr lang="it-IT" dirty="0" err="1"/>
              <a:t>damage</a:t>
            </a:r>
            <a:r>
              <a:rPr lang="it-IT" dirty="0"/>
              <a:t> </a:t>
            </a:r>
            <a:r>
              <a:rPr lang="it-IT" dirty="0" err="1"/>
              <a:t>they</a:t>
            </a:r>
            <a:r>
              <a:rPr lang="it-IT" dirty="0"/>
              <a:t> </a:t>
            </a:r>
            <a:r>
              <a:rPr lang="it-IT" dirty="0" err="1"/>
              <a:t>caused</a:t>
            </a:r>
            <a:r>
              <a:rPr lang="it-IT" dirty="0"/>
              <a:t>.</a:t>
            </a:r>
          </a:p>
          <a:p>
            <a:r>
              <a:rPr lang="it-IT" dirty="0"/>
              <a:t>CRM makes use of </a:t>
            </a:r>
            <a:r>
              <a:rPr lang="it-IT" dirty="0" err="1"/>
              <a:t>two</a:t>
            </a:r>
            <a:r>
              <a:rPr lang="it-IT" dirty="0"/>
              <a:t> </a:t>
            </a:r>
            <a:r>
              <a:rPr lang="it-IT" dirty="0" err="1"/>
              <a:t>main</a:t>
            </a:r>
            <a:r>
              <a:rPr lang="it-IT" dirty="0"/>
              <a:t> </a:t>
            </a:r>
            <a:r>
              <a:rPr lang="it-IT" dirty="0" err="1"/>
              <a:t>kind</a:t>
            </a:r>
            <a:r>
              <a:rPr lang="it-IT" dirty="0"/>
              <a:t> of </a:t>
            </a:r>
            <a:r>
              <a:rPr lang="it-IT" dirty="0" err="1"/>
              <a:t>procedures</a:t>
            </a:r>
            <a:r>
              <a:rPr lang="it-IT" dirty="0"/>
              <a:t>: </a:t>
            </a:r>
            <a:br>
              <a:rPr lang="it-IT" dirty="0"/>
            </a:br>
            <a:r>
              <a:rPr lang="it-IT" dirty="0"/>
              <a:t>Risk Analysis </a:t>
            </a:r>
            <a:r>
              <a:rPr lang="it-IT" dirty="0" err="1"/>
              <a:t>Methodologies</a:t>
            </a:r>
            <a:r>
              <a:rPr lang="it-IT" dirty="0"/>
              <a:t> and Cyber Security Frameworks</a:t>
            </a:r>
            <a:endParaRPr lang="en-US"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7</a:t>
            </a:fld>
            <a:endParaRPr lang="it-IT" altLang="it-IT"/>
          </a:p>
        </p:txBody>
      </p:sp>
    </p:spTree>
    <p:extLst>
      <p:ext uri="{BB962C8B-B14F-4D97-AF65-F5344CB8AC3E}">
        <p14:creationId xmlns:p14="http://schemas.microsoft.com/office/powerpoint/2010/main" val="286548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Methodologies are systematic processes that assess the likelihood of risks and their impact on the target organization. The goal is to understand the causes and then the possible solutions</a:t>
            </a:r>
          </a:p>
          <a:p>
            <a:r>
              <a:rPr lang="en-US" dirty="0"/>
              <a:t>Frameworks instead are something like the lifestyle of the organization. Frameworks want to implement cybersecurity and information security by design at all levels inside the organization.</a:t>
            </a:r>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8</a:t>
            </a:fld>
            <a:endParaRPr lang="it-IT" altLang="it-IT"/>
          </a:p>
        </p:txBody>
      </p:sp>
    </p:spTree>
    <p:extLst>
      <p:ext uri="{BB962C8B-B14F-4D97-AF65-F5344CB8AC3E}">
        <p14:creationId xmlns:p14="http://schemas.microsoft.com/office/powerpoint/2010/main" val="7219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CRM process is straightforward.</a:t>
            </a:r>
          </a:p>
          <a:p>
            <a:r>
              <a:rPr lang="en-US" dirty="0"/>
              <a:t>1. Understand where we are in the business sectors, our goals and what we want to protect. </a:t>
            </a:r>
            <a:endParaRPr lang="it-IT" dirty="0"/>
          </a:p>
        </p:txBody>
      </p:sp>
      <p:sp>
        <p:nvSpPr>
          <p:cNvPr id="4" name="Segnaposto numero diapositiva 3"/>
          <p:cNvSpPr>
            <a:spLocks noGrp="1"/>
          </p:cNvSpPr>
          <p:nvPr>
            <p:ph type="sldNum" sz="quarter" idx="5"/>
          </p:nvPr>
        </p:nvSpPr>
        <p:spPr/>
        <p:txBody>
          <a:bodyPr/>
          <a:lstStyle/>
          <a:p>
            <a:fld id="{46B9CEDD-BB6D-4D05-A403-6E5C58FDB7DD}" type="slidenum">
              <a:rPr lang="it-IT" altLang="it-IT" smtClean="0"/>
              <a:pPr/>
              <a:t>9</a:t>
            </a:fld>
            <a:endParaRPr lang="it-IT" altLang="it-IT"/>
          </a:p>
        </p:txBody>
      </p:sp>
    </p:spTree>
    <p:extLst>
      <p:ext uri="{BB962C8B-B14F-4D97-AF65-F5344CB8AC3E}">
        <p14:creationId xmlns:p14="http://schemas.microsoft.com/office/powerpoint/2010/main" val="760774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lvl1pPr algn="ctr">
              <a:defRPr/>
            </a:lvl1pPr>
          </a:lstStyle>
          <a:p>
            <a:r>
              <a:rPr lang="it-IT"/>
              <a:t>Fare clic per modificare stile</a:t>
            </a:r>
            <a:endParaRPr lang="en-GB"/>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endParaRPr lang="en-GB"/>
          </a:p>
        </p:txBody>
      </p:sp>
    </p:spTree>
    <p:extLst>
      <p:ext uri="{BB962C8B-B14F-4D97-AF65-F5344CB8AC3E}">
        <p14:creationId xmlns:p14="http://schemas.microsoft.com/office/powerpoint/2010/main" val="3718588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GB"/>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3267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980728"/>
            <a:ext cx="1889125" cy="4886672"/>
          </a:xfrm>
        </p:spPr>
        <p:txBody>
          <a:bodyPr vert="eaVert"/>
          <a:lstStyle/>
          <a:p>
            <a:r>
              <a:rPr lang="it-IT"/>
              <a:t>Fare clic per modificare stile</a:t>
            </a:r>
            <a:endParaRPr lang="en-GB"/>
          </a:p>
        </p:txBody>
      </p:sp>
      <p:sp>
        <p:nvSpPr>
          <p:cNvPr id="3" name="Segnaposto testo verticale 2"/>
          <p:cNvSpPr>
            <a:spLocks noGrp="1"/>
          </p:cNvSpPr>
          <p:nvPr>
            <p:ph type="body" orient="vert" idx="1"/>
          </p:nvPr>
        </p:nvSpPr>
        <p:spPr>
          <a:xfrm>
            <a:off x="1259631" y="980728"/>
            <a:ext cx="5374531" cy="4886672"/>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2939138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234232" y="1052736"/>
            <a:ext cx="7415659" cy="504825"/>
          </a:xfrm>
        </p:spPr>
        <p:txBody>
          <a:bodyPr/>
          <a:lstStyle/>
          <a:p>
            <a:r>
              <a:rPr lang="it-IT"/>
              <a:t>Fare clic per modificare stile</a:t>
            </a:r>
            <a:endParaRPr lang="en-GB"/>
          </a:p>
        </p:txBody>
      </p:sp>
      <p:sp>
        <p:nvSpPr>
          <p:cNvPr id="3" name="Segnaposto testo 2"/>
          <p:cNvSpPr>
            <a:spLocks noGrp="1"/>
          </p:cNvSpPr>
          <p:nvPr>
            <p:ph type="body" sz="half" idx="1"/>
          </p:nvPr>
        </p:nvSpPr>
        <p:spPr>
          <a:xfrm>
            <a:off x="1221848" y="1752600"/>
            <a:ext cx="3597802"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3565249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1259632" y="1052736"/>
            <a:ext cx="7415659" cy="504825"/>
          </a:xfrm>
        </p:spPr>
        <p:txBody>
          <a:bodyPr/>
          <a:lstStyle/>
          <a:p>
            <a:r>
              <a:rPr lang="it-IT"/>
              <a:t>Fare clic per modificare stile</a:t>
            </a:r>
            <a:endParaRPr lang="en-GB"/>
          </a:p>
        </p:txBody>
      </p:sp>
      <p:sp>
        <p:nvSpPr>
          <p:cNvPr id="3" name="Segnaposto tabella 2"/>
          <p:cNvSpPr>
            <a:spLocks noGrp="1"/>
          </p:cNvSpPr>
          <p:nvPr>
            <p:ph type="tbl" idx="1"/>
          </p:nvPr>
        </p:nvSpPr>
        <p:spPr>
          <a:xfrm>
            <a:off x="1260029" y="1752600"/>
            <a:ext cx="7415659" cy="4114800"/>
          </a:xfrm>
        </p:spPr>
        <p:txBody>
          <a:bodyPr/>
          <a:lstStyle/>
          <a:p>
            <a:pPr lvl="0"/>
            <a:r>
              <a:rPr lang="it-IT" noProof="0"/>
              <a:t>Fare clic sull'icona per inserire una tabella</a:t>
            </a:r>
            <a:endParaRPr lang="en-GB" noProof="0"/>
          </a:p>
        </p:txBody>
      </p:sp>
    </p:spTree>
    <p:extLst>
      <p:ext uri="{BB962C8B-B14F-4D97-AF65-F5344CB8AC3E}">
        <p14:creationId xmlns:p14="http://schemas.microsoft.com/office/powerpoint/2010/main" val="2237286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p:cNvSpPr>
            <a:spLocks noGrp="1"/>
          </p:cNvSpPr>
          <p:nvPr>
            <p:ph type="title"/>
          </p:nvPr>
        </p:nvSpPr>
        <p:spPr>
          <a:xfrm>
            <a:off x="1259632" y="1052736"/>
            <a:ext cx="7559675" cy="504825"/>
          </a:xfrm>
        </p:spPr>
        <p:txBody>
          <a:bodyPr/>
          <a:lstStyle/>
          <a:p>
            <a:r>
              <a:rPr lang="it-IT"/>
              <a:t>Fare clic per modificare stile</a:t>
            </a:r>
            <a:endParaRPr lang="en-GB"/>
          </a:p>
        </p:txBody>
      </p:sp>
      <p:sp>
        <p:nvSpPr>
          <p:cNvPr id="3" name="Segnaposto grafico 2"/>
          <p:cNvSpPr>
            <a:spLocks noGrp="1"/>
          </p:cNvSpPr>
          <p:nvPr>
            <p:ph type="chart" idx="1"/>
          </p:nvPr>
        </p:nvSpPr>
        <p:spPr>
          <a:xfrm>
            <a:off x="1260029" y="1752600"/>
            <a:ext cx="7559675" cy="4114800"/>
          </a:xfrm>
        </p:spPr>
        <p:txBody>
          <a:bodyPr/>
          <a:lstStyle/>
          <a:p>
            <a:pPr lvl="0"/>
            <a:r>
              <a:rPr lang="it-IT" noProof="0"/>
              <a:t>Fare clic sull'icona per inserire un grafico</a:t>
            </a:r>
            <a:endParaRPr lang="en-GB" noProof="0"/>
          </a:p>
        </p:txBody>
      </p:sp>
    </p:spTree>
    <p:extLst>
      <p:ext uri="{BB962C8B-B14F-4D97-AF65-F5344CB8AC3E}">
        <p14:creationId xmlns:p14="http://schemas.microsoft.com/office/powerpoint/2010/main" val="1867278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GB"/>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41908021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259632" y="4406900"/>
            <a:ext cx="7235080" cy="1362075"/>
          </a:xfrm>
        </p:spPr>
        <p:txBody>
          <a:bodyPr/>
          <a:lstStyle>
            <a:lvl1pPr algn="l">
              <a:defRPr sz="4000" b="1" cap="all"/>
            </a:lvl1pPr>
          </a:lstStyle>
          <a:p>
            <a:r>
              <a:rPr lang="it-IT"/>
              <a:t>Fare clic per modificare stile</a:t>
            </a:r>
            <a:endParaRPr lang="en-GB"/>
          </a:p>
        </p:txBody>
      </p:sp>
      <p:sp>
        <p:nvSpPr>
          <p:cNvPr id="3" name="Segnaposto testo 2"/>
          <p:cNvSpPr>
            <a:spLocks noGrp="1"/>
          </p:cNvSpPr>
          <p:nvPr>
            <p:ph type="body" idx="1"/>
          </p:nvPr>
        </p:nvSpPr>
        <p:spPr>
          <a:xfrm>
            <a:off x="1220886" y="2708920"/>
            <a:ext cx="730708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gli stili del testo dello schema</a:t>
            </a:r>
          </a:p>
        </p:txBody>
      </p:sp>
    </p:spTree>
    <p:extLst>
      <p:ext uri="{BB962C8B-B14F-4D97-AF65-F5344CB8AC3E}">
        <p14:creationId xmlns:p14="http://schemas.microsoft.com/office/powerpoint/2010/main" val="1661893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GB"/>
          </a:p>
        </p:txBody>
      </p:sp>
      <p:sp>
        <p:nvSpPr>
          <p:cNvPr id="3" name="Segnaposto contenuto 2"/>
          <p:cNvSpPr>
            <a:spLocks noGrp="1"/>
          </p:cNvSpPr>
          <p:nvPr>
            <p:ph sz="half" idx="1"/>
          </p:nvPr>
        </p:nvSpPr>
        <p:spPr>
          <a:xfrm>
            <a:off x="1259632" y="1752600"/>
            <a:ext cx="356001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p:cNvSpPr>
            <a:spLocks noGrp="1"/>
          </p:cNvSpPr>
          <p:nvPr>
            <p:ph sz="half" idx="2"/>
          </p:nvPr>
        </p:nvSpPr>
        <p:spPr>
          <a:xfrm>
            <a:off x="4972050" y="1752600"/>
            <a:ext cx="37036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385196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187624" y="980728"/>
            <a:ext cx="7499176" cy="436910"/>
          </a:xfrm>
        </p:spPr>
        <p:txBody>
          <a:bodyPr/>
          <a:lstStyle>
            <a:lvl1pPr>
              <a:defRPr/>
            </a:lvl1pPr>
          </a:lstStyle>
          <a:p>
            <a:r>
              <a:rPr lang="it-IT"/>
              <a:t>Fare clic per modificare stile</a:t>
            </a:r>
            <a:endParaRPr lang="en-GB"/>
          </a:p>
        </p:txBody>
      </p:sp>
      <p:sp>
        <p:nvSpPr>
          <p:cNvPr id="3" name="Segnaposto testo 2"/>
          <p:cNvSpPr>
            <a:spLocks noGrp="1"/>
          </p:cNvSpPr>
          <p:nvPr>
            <p:ph type="body" idx="1"/>
          </p:nvPr>
        </p:nvSpPr>
        <p:spPr>
          <a:xfrm>
            <a:off x="1187624" y="1535113"/>
            <a:ext cx="3600400"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1187624" y="2276872"/>
            <a:ext cx="3600400" cy="37744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p:cNvSpPr>
            <a:spLocks noGrp="1"/>
          </p:cNvSpPr>
          <p:nvPr>
            <p:ph type="body" sz="quarter" idx="3"/>
          </p:nvPr>
        </p:nvSpPr>
        <p:spPr>
          <a:xfrm>
            <a:off x="4932040" y="1535113"/>
            <a:ext cx="3754760"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932040" y="2276872"/>
            <a:ext cx="3754760" cy="37744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2122477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1331640" y="1125538"/>
            <a:ext cx="7344048" cy="504825"/>
          </a:xfrm>
        </p:spPr>
        <p:txBody>
          <a:bodyPr/>
          <a:lstStyle/>
          <a:p>
            <a:r>
              <a:rPr lang="it-IT"/>
              <a:t>Fare clic per modificare stile</a:t>
            </a:r>
            <a:endParaRPr lang="en-GB"/>
          </a:p>
        </p:txBody>
      </p:sp>
    </p:spTree>
    <p:extLst>
      <p:ext uri="{BB962C8B-B14F-4D97-AF65-F5344CB8AC3E}">
        <p14:creationId xmlns:p14="http://schemas.microsoft.com/office/powerpoint/2010/main" val="1072379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857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259632" y="1124744"/>
            <a:ext cx="2216225" cy="1162050"/>
          </a:xfrm>
        </p:spPr>
        <p:txBody>
          <a:bodyPr anchor="b"/>
          <a:lstStyle>
            <a:lvl1pPr algn="l">
              <a:defRPr sz="2000" b="1"/>
            </a:lvl1pPr>
          </a:lstStyle>
          <a:p>
            <a:r>
              <a:rPr lang="it-IT"/>
              <a:t>Fare clic per modificare stile</a:t>
            </a:r>
            <a:endParaRPr lang="en-GB"/>
          </a:p>
        </p:txBody>
      </p:sp>
      <p:sp>
        <p:nvSpPr>
          <p:cNvPr id="3" name="Segnaposto contenuto 2"/>
          <p:cNvSpPr>
            <a:spLocks noGrp="1"/>
          </p:cNvSpPr>
          <p:nvPr>
            <p:ph idx="1"/>
          </p:nvPr>
        </p:nvSpPr>
        <p:spPr>
          <a:xfrm>
            <a:off x="3635896" y="1124744"/>
            <a:ext cx="5050903" cy="489654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p:cNvSpPr>
            <a:spLocks noGrp="1"/>
          </p:cNvSpPr>
          <p:nvPr>
            <p:ph type="body" sz="half" idx="2"/>
          </p:nvPr>
        </p:nvSpPr>
        <p:spPr>
          <a:xfrm>
            <a:off x="1259632" y="2361251"/>
            <a:ext cx="2205881" cy="3644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Tree>
    <p:extLst>
      <p:ext uri="{BB962C8B-B14F-4D97-AF65-F5344CB8AC3E}">
        <p14:creationId xmlns:p14="http://schemas.microsoft.com/office/powerpoint/2010/main" val="4231490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endParaRPr lang="en-GB"/>
          </a:p>
        </p:txBody>
      </p:sp>
      <p:sp>
        <p:nvSpPr>
          <p:cNvPr id="3" name="Segnaposto immagine 2"/>
          <p:cNvSpPr>
            <a:spLocks noGrp="1"/>
          </p:cNvSpPr>
          <p:nvPr>
            <p:ph type="pic" idx="1"/>
          </p:nvPr>
        </p:nvSpPr>
        <p:spPr>
          <a:xfrm>
            <a:off x="1792288" y="980727"/>
            <a:ext cx="5486400" cy="37468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Trascinare l'immagine su un segnaposto o fare clic sull'icona per aggiungerla</a:t>
            </a:r>
            <a:endParaRPr lang="en-GB" noProof="0"/>
          </a:p>
        </p:txBody>
      </p:sp>
      <p:sp>
        <p:nvSpPr>
          <p:cNvPr id="4" name="Segnaposto testo 3"/>
          <p:cNvSpPr>
            <a:spLocks noGrp="1"/>
          </p:cNvSpPr>
          <p:nvPr>
            <p:ph type="body" sz="half" idx="2"/>
          </p:nvPr>
        </p:nvSpPr>
        <p:spPr>
          <a:xfrm>
            <a:off x="1792288" y="5367338"/>
            <a:ext cx="5486400" cy="6539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Tree>
    <p:extLst>
      <p:ext uri="{BB962C8B-B14F-4D97-AF65-F5344CB8AC3E}">
        <p14:creationId xmlns:p14="http://schemas.microsoft.com/office/powerpoint/2010/main" val="1076777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4A3AC677-3A33-4565-95BC-04EA7DD8EBB9}"/>
              </a:ext>
            </a:extLst>
          </p:cNvPr>
          <p:cNvGrpSpPr>
            <a:grpSpLocks/>
          </p:cNvGrpSpPr>
          <p:nvPr/>
        </p:nvGrpSpPr>
        <p:grpSpPr bwMode="auto">
          <a:xfrm>
            <a:off x="0" y="6096000"/>
            <a:ext cx="9144000" cy="762000"/>
            <a:chOff x="0" y="3840"/>
            <a:chExt cx="5760" cy="480"/>
          </a:xfrm>
        </p:grpSpPr>
        <p:sp>
          <p:nvSpPr>
            <p:cNvPr id="1030" name="Rectangle 13">
              <a:extLst>
                <a:ext uri="{FF2B5EF4-FFF2-40B4-BE49-F238E27FC236}">
                  <a16:creationId xmlns:a16="http://schemas.microsoft.com/office/drawing/2014/main" id="{671BFC3A-646A-4DB0-93F3-57037ED4BA7C}"/>
                </a:ext>
              </a:extLst>
            </p:cNvPr>
            <p:cNvSpPr>
              <a:spLocks noChangeArrowheads="1"/>
            </p:cNvSpPr>
            <p:nvPr userDrawn="1"/>
          </p:nvSpPr>
          <p:spPr bwMode="auto">
            <a:xfrm>
              <a:off x="0" y="3984"/>
              <a:ext cx="5760" cy="336"/>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endParaRPr lang="en-GB" altLang="it-IT">
                <a:latin typeface="Calibri" panose="020F0502020204030204" pitchFamily="34" charset="0"/>
              </a:endParaRPr>
            </a:p>
          </p:txBody>
        </p:sp>
        <p:sp>
          <p:nvSpPr>
            <p:cNvPr id="1031" name="Rectangle 14">
              <a:extLst>
                <a:ext uri="{FF2B5EF4-FFF2-40B4-BE49-F238E27FC236}">
                  <a16:creationId xmlns:a16="http://schemas.microsoft.com/office/drawing/2014/main" id="{AE04D9A4-C965-498F-B3B8-B23EACCE957C}"/>
                </a:ext>
              </a:extLst>
            </p:cNvPr>
            <p:cNvSpPr>
              <a:spLocks noChangeArrowheads="1"/>
            </p:cNvSpPr>
            <p:nvPr userDrawn="1"/>
          </p:nvSpPr>
          <p:spPr bwMode="auto">
            <a:xfrm>
              <a:off x="768" y="3840"/>
              <a:ext cx="4992" cy="480"/>
            </a:xfrm>
            <a:prstGeom prst="rect">
              <a:avLst/>
            </a:prstGeom>
            <a:solidFill>
              <a:srgbClr val="822433"/>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endParaRPr lang="en-GB" altLang="it-IT">
                <a:latin typeface="Calibri" panose="020F0502020204030204" pitchFamily="34" charset="0"/>
              </a:endParaRPr>
            </a:p>
          </p:txBody>
        </p:sp>
      </p:grpSp>
      <p:sp>
        <p:nvSpPr>
          <p:cNvPr id="1027" name="Rectangle 2">
            <a:extLst>
              <a:ext uri="{FF2B5EF4-FFF2-40B4-BE49-F238E27FC236}">
                <a16:creationId xmlns:a16="http://schemas.microsoft.com/office/drawing/2014/main" id="{A53B91A3-8DE2-4727-9048-00C172D25069}"/>
              </a:ext>
            </a:extLst>
          </p:cNvPr>
          <p:cNvSpPr>
            <a:spLocks noGrp="1" noChangeArrowheads="1"/>
          </p:cNvSpPr>
          <p:nvPr>
            <p:ph type="title"/>
          </p:nvPr>
        </p:nvSpPr>
        <p:spPr bwMode="auto">
          <a:xfrm>
            <a:off x="1258888" y="1125538"/>
            <a:ext cx="74168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4523B45E-DC65-47A3-83F8-E3460E9E6809}"/>
              </a:ext>
            </a:extLst>
          </p:cNvPr>
          <p:cNvSpPr>
            <a:spLocks noGrp="1" noChangeArrowheads="1"/>
          </p:cNvSpPr>
          <p:nvPr>
            <p:ph type="body" idx="1"/>
          </p:nvPr>
        </p:nvSpPr>
        <p:spPr bwMode="auto">
          <a:xfrm>
            <a:off x="1258888" y="1752600"/>
            <a:ext cx="74168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pic>
        <p:nvPicPr>
          <p:cNvPr id="1029" name="Immagine 5">
            <a:extLst>
              <a:ext uri="{FF2B5EF4-FFF2-40B4-BE49-F238E27FC236}">
                <a16:creationId xmlns:a16="http://schemas.microsoft.com/office/drawing/2014/main" id="{146B8712-6EDE-4278-A4CC-E6D2A454859A}"/>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07950" y="115888"/>
            <a:ext cx="2555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ftr="0" dt="0"/>
  <p:txStyles>
    <p:title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image" Target="../media/image22.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0.gif"/><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7" name="Rectangle 11">
            <a:extLst>
              <a:ext uri="{FF2B5EF4-FFF2-40B4-BE49-F238E27FC236}">
                <a16:creationId xmlns:a16="http://schemas.microsoft.com/office/drawing/2014/main" id="{3C206D02-ACEE-4412-8F06-EAAE11EA30A2}"/>
              </a:ext>
            </a:extLst>
          </p:cNvPr>
          <p:cNvSpPr>
            <a:spLocks noChangeArrowheads="1"/>
          </p:cNvSpPr>
          <p:nvPr/>
        </p:nvSpPr>
        <p:spPr bwMode="auto">
          <a:xfrm>
            <a:off x="0" y="0"/>
            <a:ext cx="9144000" cy="3429000"/>
          </a:xfrm>
          <a:prstGeom prst="rect">
            <a:avLst/>
          </a:prstGeom>
          <a:solidFill>
            <a:srgbClr val="006778"/>
          </a:solidFill>
          <a:ln w="9525">
            <a:no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a:defRPr/>
            </a:pPr>
            <a:endParaRPr lang="en-GB">
              <a:latin typeface="Calibri"/>
              <a:ea typeface="ＭＳ Ｐゴシック" charset="0"/>
              <a:cs typeface="ＭＳ Ｐゴシック" charset="0"/>
            </a:endParaRPr>
          </a:p>
        </p:txBody>
      </p:sp>
      <p:grpSp>
        <p:nvGrpSpPr>
          <p:cNvPr id="15362" name="Group 17">
            <a:extLst>
              <a:ext uri="{FF2B5EF4-FFF2-40B4-BE49-F238E27FC236}">
                <a16:creationId xmlns:a16="http://schemas.microsoft.com/office/drawing/2014/main" id="{C1B0F402-B389-4090-ADA3-987557C6E6C7}"/>
              </a:ext>
            </a:extLst>
          </p:cNvPr>
          <p:cNvGrpSpPr>
            <a:grpSpLocks/>
          </p:cNvGrpSpPr>
          <p:nvPr/>
        </p:nvGrpSpPr>
        <p:grpSpPr bwMode="auto">
          <a:xfrm>
            <a:off x="0" y="2759075"/>
            <a:ext cx="9145588" cy="4098925"/>
            <a:chOff x="0" y="1738"/>
            <a:chExt cx="5761" cy="2582"/>
          </a:xfrm>
        </p:grpSpPr>
        <p:pic>
          <p:nvPicPr>
            <p:cNvPr id="15365" name="Picture 15" descr="Fondino">
              <a:extLst>
                <a:ext uri="{FF2B5EF4-FFF2-40B4-BE49-F238E27FC236}">
                  <a16:creationId xmlns:a16="http://schemas.microsoft.com/office/drawing/2014/main" id="{4356C1D1-C3B1-4C4B-BE81-D4E25D24E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13" descr="logo +marchio">
              <a:extLst>
                <a:ext uri="{FF2B5EF4-FFF2-40B4-BE49-F238E27FC236}">
                  <a16:creationId xmlns:a16="http://schemas.microsoft.com/office/drawing/2014/main" id="{7C8810D3-87F1-4198-9C4D-0C5603AD69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7" name="Picture 16" descr="fascia">
              <a:extLst>
                <a:ext uri="{FF2B5EF4-FFF2-40B4-BE49-F238E27FC236}">
                  <a16:creationId xmlns:a16="http://schemas.microsoft.com/office/drawing/2014/main" id="{0C06B556-AA84-4CB0-9762-CAADBA4F1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
        <p:nvSpPr>
          <p:cNvPr id="15363" name="Titolo 2">
            <a:extLst>
              <a:ext uri="{FF2B5EF4-FFF2-40B4-BE49-F238E27FC236}">
                <a16:creationId xmlns:a16="http://schemas.microsoft.com/office/drawing/2014/main" id="{7A805EE4-BC79-4940-A0BB-69AE95526AD2}"/>
              </a:ext>
            </a:extLst>
          </p:cNvPr>
          <p:cNvSpPr>
            <a:spLocks noGrp="1"/>
          </p:cNvSpPr>
          <p:nvPr>
            <p:ph type="ctrTitle"/>
          </p:nvPr>
        </p:nvSpPr>
        <p:spPr>
          <a:xfrm>
            <a:off x="2089150" y="188913"/>
            <a:ext cx="6369050" cy="1979612"/>
          </a:xfrm>
        </p:spPr>
        <p:txBody>
          <a:bodyPr/>
          <a:lstStyle/>
          <a:p>
            <a:pPr algn="l" eaLnBrk="1" hangingPunct="1"/>
            <a:r>
              <a:rPr lang="it-IT" altLang="it-IT" sz="2000" b="0" dirty="0" err="1">
                <a:solidFill>
                  <a:srgbClr val="FFFFFF"/>
                </a:solidFill>
                <a:latin typeface="Calibri" panose="020F0502020204030204" pitchFamily="34" charset="0"/>
              </a:rPr>
              <a:t>Faculty</a:t>
            </a:r>
            <a:r>
              <a:rPr lang="it-IT" altLang="it-IT" sz="2000" b="0" dirty="0">
                <a:solidFill>
                  <a:srgbClr val="FFFFFF"/>
                </a:solidFill>
                <a:latin typeface="Calibri" panose="020F0502020204030204" pitchFamily="34" charset="0"/>
              </a:rPr>
              <a:t> of Information Engineering, Computer Science and </a:t>
            </a:r>
            <a:r>
              <a:rPr lang="it-IT" altLang="it-IT" sz="2000" b="0" dirty="0" err="1">
                <a:solidFill>
                  <a:srgbClr val="FFFFFF"/>
                </a:solidFill>
                <a:latin typeface="Calibri" panose="020F0502020204030204" pitchFamily="34" charset="0"/>
              </a:rPr>
              <a:t>Statistics</a:t>
            </a:r>
            <a:r>
              <a:rPr lang="it-IT" altLang="it-IT" sz="2000" b="0" dirty="0">
                <a:solidFill>
                  <a:srgbClr val="FFFFFF"/>
                </a:solidFill>
                <a:latin typeface="Calibri" panose="020F0502020204030204" pitchFamily="34" charset="0"/>
              </a:rPr>
              <a:t>, Sapienza University of Rome</a:t>
            </a:r>
            <a:br>
              <a:rPr lang="it-IT" altLang="it-IT" sz="2000" b="0" dirty="0">
                <a:solidFill>
                  <a:srgbClr val="FFFFFF"/>
                </a:solidFill>
                <a:latin typeface="Calibri" panose="020F0502020204030204" pitchFamily="34" charset="0"/>
              </a:rPr>
            </a:br>
            <a:r>
              <a:rPr lang="it-IT" altLang="it-IT" sz="2000" b="0" dirty="0" err="1">
                <a:solidFill>
                  <a:srgbClr val="FFFFFF"/>
                </a:solidFill>
                <a:latin typeface="Calibri" panose="020F0502020204030204" pitchFamily="34" charset="0"/>
              </a:rPr>
              <a:t>Master’s</a:t>
            </a:r>
            <a:r>
              <a:rPr lang="it-IT" altLang="it-IT" sz="2000" b="0" dirty="0">
                <a:solidFill>
                  <a:srgbClr val="FFFFFF"/>
                </a:solidFill>
                <a:latin typeface="Calibri" panose="020F0502020204030204" pitchFamily="34" charset="0"/>
              </a:rPr>
              <a:t> degree in Engineering in Computer Science</a:t>
            </a:r>
            <a:br>
              <a:rPr lang="it-IT" altLang="it-IT" sz="2000" b="0" dirty="0">
                <a:solidFill>
                  <a:srgbClr val="FFFFFF"/>
                </a:solidFill>
                <a:latin typeface="Calibri" panose="020F0502020204030204" pitchFamily="34" charset="0"/>
              </a:rPr>
            </a:br>
            <a:r>
              <a:rPr lang="it-IT" altLang="it-IT" sz="2000" b="0" dirty="0" err="1">
                <a:solidFill>
                  <a:srgbClr val="FFFFFF"/>
                </a:solidFill>
                <a:latin typeface="Calibri" panose="020F0502020204030204" pitchFamily="34" charset="0"/>
              </a:rPr>
              <a:t>Academic</a:t>
            </a:r>
            <a:r>
              <a:rPr lang="it-IT" altLang="it-IT" sz="2000" b="0" dirty="0">
                <a:solidFill>
                  <a:srgbClr val="FFFFFF"/>
                </a:solidFill>
                <a:latin typeface="Calibri" panose="020F0502020204030204" pitchFamily="34" charset="0"/>
              </a:rPr>
              <a:t> </a:t>
            </a:r>
            <a:r>
              <a:rPr lang="it-IT" altLang="it-IT" sz="2000" b="0" dirty="0" err="1">
                <a:solidFill>
                  <a:srgbClr val="FFFFFF"/>
                </a:solidFill>
                <a:latin typeface="Calibri" panose="020F0502020204030204" pitchFamily="34" charset="0"/>
              </a:rPr>
              <a:t>Year</a:t>
            </a:r>
            <a:r>
              <a:rPr lang="it-IT" altLang="it-IT" sz="2000" b="0" dirty="0">
                <a:solidFill>
                  <a:srgbClr val="FFFFFF"/>
                </a:solidFill>
                <a:latin typeface="Calibri" panose="020F0502020204030204" pitchFamily="34" charset="0"/>
              </a:rPr>
              <a:t> 2020-2021</a:t>
            </a:r>
          </a:p>
        </p:txBody>
      </p:sp>
      <p:sp>
        <p:nvSpPr>
          <p:cNvPr id="15364" name="Sottotitolo 3">
            <a:extLst>
              <a:ext uri="{FF2B5EF4-FFF2-40B4-BE49-F238E27FC236}">
                <a16:creationId xmlns:a16="http://schemas.microsoft.com/office/drawing/2014/main" id="{C465EE7F-1D5E-430D-B07A-FDFCDDA3C551}"/>
              </a:ext>
            </a:extLst>
          </p:cNvPr>
          <p:cNvSpPr>
            <a:spLocks noGrp="1"/>
          </p:cNvSpPr>
          <p:nvPr>
            <p:ph type="subTitle" idx="1"/>
          </p:nvPr>
        </p:nvSpPr>
        <p:spPr>
          <a:xfrm>
            <a:off x="963168" y="4887913"/>
            <a:ext cx="8066532" cy="1852612"/>
          </a:xfrm>
        </p:spPr>
        <p:txBody>
          <a:bodyPr/>
          <a:lstStyle/>
          <a:p>
            <a:pPr eaLnBrk="1" hangingPunct="1"/>
            <a:r>
              <a:rPr lang="en-GB" altLang="it-IT" sz="3200" dirty="0">
                <a:solidFill>
                  <a:schemeClr val="bg1"/>
                </a:solidFill>
                <a:latin typeface="Calibri" panose="020F0502020204030204" pitchFamily="34" charset="0"/>
              </a:rPr>
              <a:t>Cyber Risk Management for Dummies</a:t>
            </a:r>
          </a:p>
          <a:p>
            <a:pPr eaLnBrk="1" hangingPunct="1"/>
            <a:r>
              <a:rPr lang="en-US" sz="2000" b="0" i="0" dirty="0">
                <a:solidFill>
                  <a:schemeClr val="bg1"/>
                </a:solidFill>
                <a:effectLst/>
                <a:latin typeface="Arial" panose="020B0604020202020204" pitchFamily="34" charset="0"/>
              </a:rPr>
              <a:t>The Hitchhiker’s Guide to Critical Infrastructures</a:t>
            </a:r>
          </a:p>
          <a:p>
            <a:pPr eaLnBrk="1" hangingPunct="1"/>
            <a:endParaRPr lang="it-IT" altLang="it-IT" sz="1800" dirty="0">
              <a:solidFill>
                <a:schemeClr val="bg1"/>
              </a:solidFill>
              <a:latin typeface="Calibri" panose="020F0502020204030204" pitchFamily="34" charset="0"/>
            </a:endParaRPr>
          </a:p>
          <a:p>
            <a:pPr algn="r" eaLnBrk="1" hangingPunct="1"/>
            <a:r>
              <a:rPr lang="it-IT" altLang="it-IT" sz="1800" dirty="0">
                <a:solidFill>
                  <a:srgbClr val="FFFFFF"/>
                </a:solidFill>
                <a:latin typeface="Calibri" panose="020F0502020204030204" pitchFamily="34" charset="0"/>
              </a:rPr>
              <a:t>Candidate: Edoardo Puglisi</a:t>
            </a:r>
          </a:p>
          <a:p>
            <a:pPr algn="r" eaLnBrk="1" hangingPunct="1"/>
            <a:r>
              <a:rPr lang="it-IT" altLang="it-IT" sz="1800" dirty="0">
                <a:solidFill>
                  <a:srgbClr val="FFFFFF"/>
                </a:solidFill>
                <a:latin typeface="Calibri" panose="020F0502020204030204" pitchFamily="34" charset="0"/>
              </a:rPr>
              <a:t>Thesis Advisor: Silvia Bonomi</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A7000-7A3A-4C55-9AD9-D191EF63CA5C}"/>
              </a:ext>
            </a:extLst>
          </p:cNvPr>
          <p:cNvSpPr>
            <a:spLocks noGrp="1"/>
          </p:cNvSpPr>
          <p:nvPr>
            <p:ph type="title"/>
          </p:nvPr>
        </p:nvSpPr>
        <p:spPr/>
        <p:txBody>
          <a:bodyPr/>
          <a:lstStyle/>
          <a:p>
            <a:r>
              <a:rPr lang="en-US" dirty="0"/>
              <a:t>CYBER RISK MANAGEMENT</a:t>
            </a:r>
            <a:endParaRPr lang="it-IT" dirty="0"/>
          </a:p>
        </p:txBody>
      </p:sp>
      <p:sp>
        <p:nvSpPr>
          <p:cNvPr id="3" name="Segnaposto contenuto 2">
            <a:extLst>
              <a:ext uri="{FF2B5EF4-FFF2-40B4-BE49-F238E27FC236}">
                <a16:creationId xmlns:a16="http://schemas.microsoft.com/office/drawing/2014/main" id="{26D7DDF5-395A-4D8F-8546-3632688E13FD}"/>
              </a:ext>
            </a:extLst>
          </p:cNvPr>
          <p:cNvSpPr>
            <a:spLocks noGrp="1"/>
          </p:cNvSpPr>
          <p:nvPr>
            <p:ph idx="1"/>
          </p:nvPr>
        </p:nvSpPr>
        <p:spPr>
          <a:xfrm>
            <a:off x="1258888" y="3008059"/>
            <a:ext cx="7299896" cy="1893125"/>
          </a:xfrm>
        </p:spPr>
        <p:txBody>
          <a:bodyPr/>
          <a:lstStyle/>
          <a:p>
            <a:pPr marL="0" indent="0">
              <a:buNone/>
            </a:pPr>
            <a:r>
              <a:rPr lang="en-US" dirty="0">
                <a:solidFill>
                  <a:schemeClr val="tx1"/>
                </a:solidFill>
              </a:rPr>
              <a:t>Risks</a:t>
            </a:r>
          </a:p>
          <a:p>
            <a:pPr marL="0" indent="0">
              <a:buNone/>
            </a:pPr>
            <a:r>
              <a:rPr lang="en-US" dirty="0"/>
              <a:t>Assess the possible risks the organization may face</a:t>
            </a:r>
          </a:p>
        </p:txBody>
      </p:sp>
      <p:graphicFrame>
        <p:nvGraphicFramePr>
          <p:cNvPr id="8" name="Diagramma 7">
            <a:extLst>
              <a:ext uri="{FF2B5EF4-FFF2-40B4-BE49-F238E27FC236}">
                <a16:creationId xmlns:a16="http://schemas.microsoft.com/office/drawing/2014/main" id="{C8A2626C-BBC0-4DB0-B568-CC963D10A9E7}"/>
              </a:ext>
            </a:extLst>
          </p:cNvPr>
          <p:cNvGraphicFramePr/>
          <p:nvPr>
            <p:extLst>
              <p:ext uri="{D42A27DB-BD31-4B8C-83A1-F6EECF244321}">
                <p14:modId xmlns:p14="http://schemas.microsoft.com/office/powerpoint/2010/main" val="2549967341"/>
              </p:ext>
            </p:extLst>
          </p:nvPr>
        </p:nvGraphicFramePr>
        <p:xfrm>
          <a:off x="1258888" y="1630363"/>
          <a:ext cx="7299896" cy="1377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654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A7000-7A3A-4C55-9AD9-D191EF63CA5C}"/>
              </a:ext>
            </a:extLst>
          </p:cNvPr>
          <p:cNvSpPr>
            <a:spLocks noGrp="1"/>
          </p:cNvSpPr>
          <p:nvPr>
            <p:ph type="title"/>
          </p:nvPr>
        </p:nvSpPr>
        <p:spPr/>
        <p:txBody>
          <a:bodyPr/>
          <a:lstStyle/>
          <a:p>
            <a:r>
              <a:rPr lang="en-US" dirty="0"/>
              <a:t>CYBER RISK MANAGEMENT</a:t>
            </a:r>
            <a:endParaRPr lang="it-IT" dirty="0"/>
          </a:p>
        </p:txBody>
      </p:sp>
      <p:sp>
        <p:nvSpPr>
          <p:cNvPr id="3" name="Segnaposto contenuto 2">
            <a:extLst>
              <a:ext uri="{FF2B5EF4-FFF2-40B4-BE49-F238E27FC236}">
                <a16:creationId xmlns:a16="http://schemas.microsoft.com/office/drawing/2014/main" id="{26D7DDF5-395A-4D8F-8546-3632688E13FD}"/>
              </a:ext>
            </a:extLst>
          </p:cNvPr>
          <p:cNvSpPr>
            <a:spLocks noGrp="1"/>
          </p:cNvSpPr>
          <p:nvPr>
            <p:ph idx="1"/>
          </p:nvPr>
        </p:nvSpPr>
        <p:spPr>
          <a:xfrm>
            <a:off x="1258888" y="3008059"/>
            <a:ext cx="7299896" cy="1893125"/>
          </a:xfrm>
        </p:spPr>
        <p:txBody>
          <a:bodyPr/>
          <a:lstStyle/>
          <a:p>
            <a:pPr marL="0" indent="0">
              <a:buNone/>
            </a:pPr>
            <a:r>
              <a:rPr lang="en-US" dirty="0">
                <a:solidFill>
                  <a:schemeClr val="tx1"/>
                </a:solidFill>
              </a:rPr>
              <a:t>Attackers</a:t>
            </a:r>
          </a:p>
          <a:p>
            <a:pPr marL="0" indent="0">
              <a:buNone/>
            </a:pPr>
            <a:r>
              <a:rPr lang="en-US" dirty="0"/>
              <a:t>Understand who may be the responsible for the attack and his motivations</a:t>
            </a:r>
          </a:p>
        </p:txBody>
      </p:sp>
      <p:graphicFrame>
        <p:nvGraphicFramePr>
          <p:cNvPr id="8" name="Diagramma 7">
            <a:extLst>
              <a:ext uri="{FF2B5EF4-FFF2-40B4-BE49-F238E27FC236}">
                <a16:creationId xmlns:a16="http://schemas.microsoft.com/office/drawing/2014/main" id="{C8A2626C-BBC0-4DB0-B568-CC963D10A9E7}"/>
              </a:ext>
            </a:extLst>
          </p:cNvPr>
          <p:cNvGraphicFramePr/>
          <p:nvPr>
            <p:extLst>
              <p:ext uri="{D42A27DB-BD31-4B8C-83A1-F6EECF244321}">
                <p14:modId xmlns:p14="http://schemas.microsoft.com/office/powerpoint/2010/main" val="1557299742"/>
              </p:ext>
            </p:extLst>
          </p:nvPr>
        </p:nvGraphicFramePr>
        <p:xfrm>
          <a:off x="1258888" y="1630363"/>
          <a:ext cx="7299896" cy="1377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2305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A7000-7A3A-4C55-9AD9-D191EF63CA5C}"/>
              </a:ext>
            </a:extLst>
          </p:cNvPr>
          <p:cNvSpPr>
            <a:spLocks noGrp="1"/>
          </p:cNvSpPr>
          <p:nvPr>
            <p:ph type="title"/>
          </p:nvPr>
        </p:nvSpPr>
        <p:spPr/>
        <p:txBody>
          <a:bodyPr/>
          <a:lstStyle/>
          <a:p>
            <a:r>
              <a:rPr lang="en-US" dirty="0"/>
              <a:t>CYBER RISK MANAGEMENT</a:t>
            </a:r>
            <a:endParaRPr lang="it-IT" dirty="0"/>
          </a:p>
        </p:txBody>
      </p:sp>
      <p:sp>
        <p:nvSpPr>
          <p:cNvPr id="3" name="Segnaposto contenuto 2">
            <a:extLst>
              <a:ext uri="{FF2B5EF4-FFF2-40B4-BE49-F238E27FC236}">
                <a16:creationId xmlns:a16="http://schemas.microsoft.com/office/drawing/2014/main" id="{26D7DDF5-395A-4D8F-8546-3632688E13FD}"/>
              </a:ext>
            </a:extLst>
          </p:cNvPr>
          <p:cNvSpPr>
            <a:spLocks noGrp="1"/>
          </p:cNvSpPr>
          <p:nvPr>
            <p:ph idx="1"/>
          </p:nvPr>
        </p:nvSpPr>
        <p:spPr>
          <a:xfrm>
            <a:off x="1258888" y="3008059"/>
            <a:ext cx="7299896" cy="1893125"/>
          </a:xfrm>
        </p:spPr>
        <p:txBody>
          <a:bodyPr/>
          <a:lstStyle/>
          <a:p>
            <a:pPr marL="0" indent="0">
              <a:buNone/>
            </a:pPr>
            <a:r>
              <a:rPr lang="en-US" dirty="0">
                <a:solidFill>
                  <a:schemeClr val="tx1"/>
                </a:solidFill>
              </a:rPr>
              <a:t>Vulnerabilities</a:t>
            </a:r>
          </a:p>
          <a:p>
            <a:pPr marL="0" indent="0">
              <a:buNone/>
            </a:pPr>
            <a:r>
              <a:rPr lang="en-US" dirty="0"/>
              <a:t>Find out how the attack was carried out and which flaws were exploited.</a:t>
            </a:r>
          </a:p>
        </p:txBody>
      </p:sp>
      <p:graphicFrame>
        <p:nvGraphicFramePr>
          <p:cNvPr id="8" name="Diagramma 7">
            <a:extLst>
              <a:ext uri="{FF2B5EF4-FFF2-40B4-BE49-F238E27FC236}">
                <a16:creationId xmlns:a16="http://schemas.microsoft.com/office/drawing/2014/main" id="{C8A2626C-BBC0-4DB0-B568-CC963D10A9E7}"/>
              </a:ext>
            </a:extLst>
          </p:cNvPr>
          <p:cNvGraphicFramePr/>
          <p:nvPr>
            <p:extLst>
              <p:ext uri="{D42A27DB-BD31-4B8C-83A1-F6EECF244321}">
                <p14:modId xmlns:p14="http://schemas.microsoft.com/office/powerpoint/2010/main" val="228849090"/>
              </p:ext>
            </p:extLst>
          </p:nvPr>
        </p:nvGraphicFramePr>
        <p:xfrm>
          <a:off x="1258888" y="1630363"/>
          <a:ext cx="7299896" cy="1377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28655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A7000-7A3A-4C55-9AD9-D191EF63CA5C}"/>
              </a:ext>
            </a:extLst>
          </p:cNvPr>
          <p:cNvSpPr>
            <a:spLocks noGrp="1"/>
          </p:cNvSpPr>
          <p:nvPr>
            <p:ph type="title"/>
          </p:nvPr>
        </p:nvSpPr>
        <p:spPr/>
        <p:txBody>
          <a:bodyPr/>
          <a:lstStyle/>
          <a:p>
            <a:r>
              <a:rPr lang="en-US" dirty="0"/>
              <a:t>CYBER RISK MANAGEMENT</a:t>
            </a:r>
            <a:endParaRPr lang="it-IT" dirty="0"/>
          </a:p>
        </p:txBody>
      </p:sp>
      <p:sp>
        <p:nvSpPr>
          <p:cNvPr id="3" name="Segnaposto contenuto 2">
            <a:extLst>
              <a:ext uri="{FF2B5EF4-FFF2-40B4-BE49-F238E27FC236}">
                <a16:creationId xmlns:a16="http://schemas.microsoft.com/office/drawing/2014/main" id="{26D7DDF5-395A-4D8F-8546-3632688E13FD}"/>
              </a:ext>
            </a:extLst>
          </p:cNvPr>
          <p:cNvSpPr>
            <a:spLocks noGrp="1"/>
          </p:cNvSpPr>
          <p:nvPr>
            <p:ph idx="1"/>
          </p:nvPr>
        </p:nvSpPr>
        <p:spPr>
          <a:xfrm>
            <a:off x="1258888" y="3008059"/>
            <a:ext cx="7299896" cy="1893125"/>
          </a:xfrm>
        </p:spPr>
        <p:txBody>
          <a:bodyPr/>
          <a:lstStyle/>
          <a:p>
            <a:pPr marL="0" indent="0">
              <a:buNone/>
            </a:pPr>
            <a:r>
              <a:rPr lang="en-US" dirty="0">
                <a:solidFill>
                  <a:schemeClr val="tx1"/>
                </a:solidFill>
              </a:rPr>
              <a:t>Solutions</a:t>
            </a:r>
          </a:p>
          <a:p>
            <a:pPr marL="0" indent="0">
              <a:buNone/>
            </a:pPr>
            <a:r>
              <a:rPr lang="en-US" dirty="0"/>
              <a:t>Evaluate all previous steps and find a solution before it’s too late.</a:t>
            </a:r>
          </a:p>
        </p:txBody>
      </p:sp>
      <p:graphicFrame>
        <p:nvGraphicFramePr>
          <p:cNvPr id="8" name="Diagramma 7">
            <a:extLst>
              <a:ext uri="{FF2B5EF4-FFF2-40B4-BE49-F238E27FC236}">
                <a16:creationId xmlns:a16="http://schemas.microsoft.com/office/drawing/2014/main" id="{C8A2626C-BBC0-4DB0-B568-CC963D10A9E7}"/>
              </a:ext>
            </a:extLst>
          </p:cNvPr>
          <p:cNvGraphicFramePr/>
          <p:nvPr>
            <p:extLst>
              <p:ext uri="{D42A27DB-BD31-4B8C-83A1-F6EECF244321}">
                <p14:modId xmlns:p14="http://schemas.microsoft.com/office/powerpoint/2010/main" val="3787347774"/>
              </p:ext>
            </p:extLst>
          </p:nvPr>
        </p:nvGraphicFramePr>
        <p:xfrm>
          <a:off x="1258888" y="1630363"/>
          <a:ext cx="7299896" cy="1377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3791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A7000-7A3A-4C55-9AD9-D191EF63CA5C}"/>
              </a:ext>
            </a:extLst>
          </p:cNvPr>
          <p:cNvSpPr>
            <a:spLocks noGrp="1"/>
          </p:cNvSpPr>
          <p:nvPr>
            <p:ph type="title"/>
          </p:nvPr>
        </p:nvSpPr>
        <p:spPr/>
        <p:txBody>
          <a:bodyPr/>
          <a:lstStyle/>
          <a:p>
            <a:r>
              <a:rPr lang="en-US" dirty="0"/>
              <a:t>CYBER RISK MANAGEMENT</a:t>
            </a:r>
            <a:endParaRPr lang="it-IT" dirty="0"/>
          </a:p>
        </p:txBody>
      </p:sp>
      <p:pic>
        <p:nvPicPr>
          <p:cNvPr id="6" name="shot" descr="Immagine che contiene pietra&#10;&#10;Descrizione generata automaticamente">
            <a:extLst>
              <a:ext uri="{FF2B5EF4-FFF2-40B4-BE49-F238E27FC236}">
                <a16:creationId xmlns:a16="http://schemas.microsoft.com/office/drawing/2014/main" id="{10D24906-516F-4DA9-8C58-FEE33520A5C2}"/>
              </a:ext>
            </a:extLst>
          </p:cNvPr>
          <p:cNvPicPr>
            <a:picLocks noChangeAspect="1"/>
          </p:cNvPicPr>
          <p:nvPr/>
        </p:nvPicPr>
        <p:blipFill>
          <a:blip r:embed="rId3"/>
          <a:stretch>
            <a:fillRect/>
          </a:stretch>
        </p:blipFill>
        <p:spPr>
          <a:xfrm>
            <a:off x="1835696" y="1662751"/>
            <a:ext cx="5400600" cy="4194999"/>
          </a:xfrm>
          <a:prstGeom prst="rect">
            <a:avLst/>
          </a:prstGeom>
          <a:effectLst>
            <a:softEdge rad="50800"/>
          </a:effectLst>
        </p:spPr>
      </p:pic>
      <p:sp>
        <p:nvSpPr>
          <p:cNvPr id="5" name="Segno di moltiplicazione 4">
            <a:extLst>
              <a:ext uri="{FF2B5EF4-FFF2-40B4-BE49-F238E27FC236}">
                <a16:creationId xmlns:a16="http://schemas.microsoft.com/office/drawing/2014/main" id="{28A954F8-F8D8-4464-B63A-9F33BA12926A}"/>
              </a:ext>
            </a:extLst>
          </p:cNvPr>
          <p:cNvSpPr/>
          <p:nvPr/>
        </p:nvSpPr>
        <p:spPr bwMode="auto">
          <a:xfrm>
            <a:off x="1693544" y="1000250"/>
            <a:ext cx="5614760" cy="5614760"/>
          </a:xfrm>
          <a:prstGeom prst="mathMultiply">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i="0" u="none" strike="noStrike" normalizeH="0" baseline="0">
              <a:ln w="0"/>
              <a:solidFill>
                <a:schemeClr val="tx1"/>
              </a:solidFill>
              <a:effectLst>
                <a:outerShdw blurRad="38100" dist="19050" dir="2700000" algn="tl" rotWithShape="0">
                  <a:schemeClr val="dk1">
                    <a:alpha val="40000"/>
                  </a:schemeClr>
                </a:outerShdw>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37251340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olo 1">
            <a:extLst>
              <a:ext uri="{FF2B5EF4-FFF2-40B4-BE49-F238E27FC236}">
                <a16:creationId xmlns:a16="http://schemas.microsoft.com/office/drawing/2014/main" id="{B2B427C9-A377-4BC6-A423-FC8C988D8AAE}"/>
              </a:ext>
            </a:extLst>
          </p:cNvPr>
          <p:cNvSpPr>
            <a:spLocks noGrp="1"/>
          </p:cNvSpPr>
          <p:nvPr>
            <p:ph type="title"/>
          </p:nvPr>
        </p:nvSpPr>
        <p:spPr>
          <a:xfrm>
            <a:off x="1259632" y="1103258"/>
            <a:ext cx="7416800" cy="504825"/>
          </a:xfrm>
        </p:spPr>
        <p:txBody>
          <a:bodyPr/>
          <a:lstStyle/>
          <a:p>
            <a:r>
              <a:rPr lang="en-GB" altLang="it-IT" dirty="0">
                <a:latin typeface="Calibri" panose="020F0502020204030204" pitchFamily="34" charset="0"/>
              </a:rPr>
              <a:t>ON THE OTHER HAND…</a:t>
            </a:r>
          </a:p>
        </p:txBody>
      </p:sp>
      <p:sp>
        <p:nvSpPr>
          <p:cNvPr id="4" name="Segnaposto contenuto 1">
            <a:extLst>
              <a:ext uri="{FF2B5EF4-FFF2-40B4-BE49-F238E27FC236}">
                <a16:creationId xmlns:a16="http://schemas.microsoft.com/office/drawing/2014/main" id="{5962F937-D050-440A-94E7-809BEDD4E421}"/>
              </a:ext>
            </a:extLst>
          </p:cNvPr>
          <p:cNvSpPr txBox="1">
            <a:spLocks/>
          </p:cNvSpPr>
          <p:nvPr/>
        </p:nvSpPr>
        <p:spPr bwMode="auto">
          <a:xfrm>
            <a:off x="1244383" y="1694229"/>
            <a:ext cx="74168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a:lstStyle>
          <a:p>
            <a:pPr marL="0" indent="0">
              <a:buNone/>
            </a:pPr>
            <a:endParaRPr lang="it-IT" kern="0"/>
          </a:p>
        </p:txBody>
      </p:sp>
      <p:sp>
        <p:nvSpPr>
          <p:cNvPr id="5" name="cybersapce">
            <a:extLst>
              <a:ext uri="{FF2B5EF4-FFF2-40B4-BE49-F238E27FC236}">
                <a16:creationId xmlns:a16="http://schemas.microsoft.com/office/drawing/2014/main" id="{6022609A-1A14-46B6-98EC-D85851E01A3C}"/>
              </a:ext>
            </a:extLst>
          </p:cNvPr>
          <p:cNvSpPr txBox="1">
            <a:spLocks/>
          </p:cNvSpPr>
          <p:nvPr/>
        </p:nvSpPr>
        <p:spPr bwMode="auto">
          <a:xfrm>
            <a:off x="1244383" y="1752599"/>
            <a:ext cx="7416800" cy="4142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a:lstStyle>
          <a:p>
            <a:r>
              <a:rPr lang="en-GB" altLang="it-IT" sz="3200" kern="0" dirty="0">
                <a:latin typeface="Calibri" panose="020F0502020204030204" pitchFamily="34" charset="0"/>
              </a:rPr>
              <a:t>Too much choice of tools</a:t>
            </a:r>
          </a:p>
          <a:p>
            <a:r>
              <a:rPr lang="en-GB" altLang="it-IT" sz="3200" kern="0" dirty="0">
                <a:latin typeface="Calibri" panose="020F0502020204030204" pitchFamily="34" charset="0"/>
              </a:rPr>
              <a:t>Confusing security procedures</a:t>
            </a:r>
          </a:p>
          <a:p>
            <a:r>
              <a:rPr lang="en-GB" altLang="it-IT" sz="3200" kern="0" dirty="0">
                <a:latin typeface="Calibri" panose="020F0502020204030204" pitchFamily="34" charset="0"/>
              </a:rPr>
              <a:t>Processes too complex for small organizations</a:t>
            </a:r>
          </a:p>
          <a:p>
            <a:endParaRPr lang="en-GB" altLang="it-IT" sz="3200" kern="0" dirty="0">
              <a:latin typeface="Calibri" panose="020F0502020204030204" pitchFamily="34" charset="0"/>
            </a:endParaRPr>
          </a:p>
        </p:txBody>
      </p:sp>
      <p:grpSp>
        <p:nvGrpSpPr>
          <p:cNvPr id="16" name="Gruppo 15">
            <a:extLst>
              <a:ext uri="{FF2B5EF4-FFF2-40B4-BE49-F238E27FC236}">
                <a16:creationId xmlns:a16="http://schemas.microsoft.com/office/drawing/2014/main" id="{581FA045-55B0-4E04-B610-197D275487D4}"/>
              </a:ext>
            </a:extLst>
          </p:cNvPr>
          <p:cNvGrpSpPr/>
          <p:nvPr/>
        </p:nvGrpSpPr>
        <p:grpSpPr>
          <a:xfrm>
            <a:off x="748008" y="2335005"/>
            <a:ext cx="8309179" cy="3304592"/>
            <a:chOff x="748008" y="2335005"/>
            <a:chExt cx="8309179" cy="3304592"/>
          </a:xfrm>
        </p:grpSpPr>
        <p:grpSp>
          <p:nvGrpSpPr>
            <p:cNvPr id="2" name="Gruppo 1">
              <a:extLst>
                <a:ext uri="{FF2B5EF4-FFF2-40B4-BE49-F238E27FC236}">
                  <a16:creationId xmlns:a16="http://schemas.microsoft.com/office/drawing/2014/main" id="{BEA8E357-8510-492F-BDC3-500E9A822399}"/>
                </a:ext>
              </a:extLst>
            </p:cNvPr>
            <p:cNvGrpSpPr/>
            <p:nvPr/>
          </p:nvGrpSpPr>
          <p:grpSpPr>
            <a:xfrm>
              <a:off x="748008" y="2335005"/>
              <a:ext cx="2908806" cy="2705818"/>
              <a:chOff x="748008" y="2335005"/>
              <a:chExt cx="2908806" cy="2705818"/>
            </a:xfrm>
          </p:grpSpPr>
          <p:pic>
            <p:nvPicPr>
              <p:cNvPr id="6" name="Immagine 5" descr="Immagine che contiene materiale da costruzione&#10;&#10;Descrizione generata automaticamente">
                <a:extLst>
                  <a:ext uri="{FF2B5EF4-FFF2-40B4-BE49-F238E27FC236}">
                    <a16:creationId xmlns:a16="http://schemas.microsoft.com/office/drawing/2014/main" id="{3591EEE9-9733-45F8-A1F5-847974F06582}"/>
                  </a:ext>
                </a:extLst>
              </p:cNvPr>
              <p:cNvPicPr>
                <a:picLocks noChangeAspect="1"/>
              </p:cNvPicPr>
              <p:nvPr/>
            </p:nvPicPr>
            <p:blipFill>
              <a:blip r:embed="rId3"/>
              <a:stretch>
                <a:fillRect/>
              </a:stretch>
            </p:blipFill>
            <p:spPr>
              <a:xfrm>
                <a:off x="1025529" y="2335005"/>
                <a:ext cx="1236089" cy="1236089"/>
              </a:xfrm>
              <a:prstGeom prst="rect">
                <a:avLst/>
              </a:prstGeom>
            </p:spPr>
          </p:pic>
          <p:pic>
            <p:nvPicPr>
              <p:cNvPr id="7" name="Immagine 6" descr="Immagine che contiene tavolo&#10;&#10;Descrizione generata automaticamente">
                <a:extLst>
                  <a:ext uri="{FF2B5EF4-FFF2-40B4-BE49-F238E27FC236}">
                    <a16:creationId xmlns:a16="http://schemas.microsoft.com/office/drawing/2014/main" id="{E9574E29-618A-4C1E-A421-8F4A1E489601}"/>
                  </a:ext>
                </a:extLst>
              </p:cNvPr>
              <p:cNvPicPr>
                <a:picLocks noChangeAspect="1"/>
              </p:cNvPicPr>
              <p:nvPr/>
            </p:nvPicPr>
            <p:blipFill>
              <a:blip r:embed="rId4"/>
              <a:stretch>
                <a:fillRect/>
              </a:stretch>
            </p:blipFill>
            <p:spPr>
              <a:xfrm>
                <a:off x="1355441" y="3165334"/>
                <a:ext cx="2301373" cy="1236088"/>
              </a:xfrm>
              <a:prstGeom prst="rect">
                <a:avLst/>
              </a:prstGeom>
            </p:spPr>
          </p:pic>
          <p:pic>
            <p:nvPicPr>
              <p:cNvPr id="8" name="Immagine 7">
                <a:extLst>
                  <a:ext uri="{FF2B5EF4-FFF2-40B4-BE49-F238E27FC236}">
                    <a16:creationId xmlns:a16="http://schemas.microsoft.com/office/drawing/2014/main" id="{E0AA429C-CCD5-44F4-9E84-02A07462ECE5}"/>
                  </a:ext>
                </a:extLst>
              </p:cNvPr>
              <p:cNvPicPr>
                <a:picLocks noChangeAspect="1"/>
              </p:cNvPicPr>
              <p:nvPr/>
            </p:nvPicPr>
            <p:blipFill>
              <a:blip r:embed="rId5"/>
              <a:stretch>
                <a:fillRect/>
              </a:stretch>
            </p:blipFill>
            <p:spPr>
              <a:xfrm>
                <a:off x="748008" y="3941999"/>
                <a:ext cx="1758119" cy="1098824"/>
              </a:xfrm>
              <a:prstGeom prst="rect">
                <a:avLst/>
              </a:prstGeom>
            </p:spPr>
          </p:pic>
        </p:grpSp>
        <p:pic>
          <p:nvPicPr>
            <p:cNvPr id="10" name="Picture 2" descr="Michael Scott (personaggio) - Wikipedia">
              <a:extLst>
                <a:ext uri="{FF2B5EF4-FFF2-40B4-BE49-F238E27FC236}">
                  <a16:creationId xmlns:a16="http://schemas.microsoft.com/office/drawing/2014/main" id="{D7EBC632-D3B9-44D8-8B24-0D7E831551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1758" y="2469091"/>
              <a:ext cx="3300162" cy="2198416"/>
            </a:xfrm>
            <a:prstGeom prst="rect">
              <a:avLst/>
            </a:prstGeom>
            <a:noFill/>
            <a:extLst>
              <a:ext uri="{909E8E84-426E-40DD-AFC4-6F175D3DCCD1}">
                <a14:hiddenFill xmlns:a14="http://schemas.microsoft.com/office/drawing/2010/main">
                  <a:solidFill>
                    <a:srgbClr val="FFFFFF"/>
                  </a:solidFill>
                </a14:hiddenFill>
              </a:ext>
            </a:extLst>
          </p:spPr>
        </p:pic>
        <p:sp>
          <p:nvSpPr>
            <p:cNvPr id="11" name="error">
              <a:extLst>
                <a:ext uri="{FF2B5EF4-FFF2-40B4-BE49-F238E27FC236}">
                  <a16:creationId xmlns:a16="http://schemas.microsoft.com/office/drawing/2014/main" id="{CAF2BBA8-B19F-499E-903E-74818A347CD8}"/>
                </a:ext>
              </a:extLst>
            </p:cNvPr>
            <p:cNvSpPr txBox="1">
              <a:spLocks/>
            </p:cNvSpPr>
            <p:nvPr/>
          </p:nvSpPr>
          <p:spPr bwMode="auto">
            <a:xfrm>
              <a:off x="4140963" y="3297333"/>
              <a:ext cx="1036646" cy="972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8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4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8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8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800">
                  <a:solidFill>
                    <a:srgbClr val="000000"/>
                  </a:solidFill>
                  <a:latin typeface="+mn-lt"/>
                  <a:ea typeface="+mn-ea"/>
                </a:defRPr>
              </a:lvl6pPr>
              <a:lvl7pPr marL="2895600" indent="-228600" algn="l" rtl="0" eaLnBrk="1" fontAlgn="base" hangingPunct="1">
                <a:spcBef>
                  <a:spcPct val="20000"/>
                </a:spcBef>
                <a:spcAft>
                  <a:spcPct val="0"/>
                </a:spcAft>
                <a:buChar char="»"/>
                <a:defRPr sz="1800">
                  <a:solidFill>
                    <a:srgbClr val="000000"/>
                  </a:solidFill>
                  <a:latin typeface="+mn-lt"/>
                  <a:ea typeface="+mn-ea"/>
                </a:defRPr>
              </a:lvl7pPr>
              <a:lvl8pPr marL="3352800" indent="-228600" algn="l" rtl="0" eaLnBrk="1" fontAlgn="base" hangingPunct="1">
                <a:spcBef>
                  <a:spcPct val="20000"/>
                </a:spcBef>
                <a:spcAft>
                  <a:spcPct val="0"/>
                </a:spcAft>
                <a:buChar char="»"/>
                <a:defRPr sz="1800">
                  <a:solidFill>
                    <a:srgbClr val="000000"/>
                  </a:solidFill>
                  <a:latin typeface="+mn-lt"/>
                  <a:ea typeface="+mn-ea"/>
                </a:defRPr>
              </a:lvl8pPr>
              <a:lvl9pPr marL="3810000" indent="-228600" algn="l" rtl="0" eaLnBrk="1" fontAlgn="base" hangingPunct="1">
                <a:spcBef>
                  <a:spcPct val="20000"/>
                </a:spcBef>
                <a:spcAft>
                  <a:spcPct val="0"/>
                </a:spcAft>
                <a:buChar char="»"/>
                <a:defRPr sz="1800">
                  <a:solidFill>
                    <a:srgbClr val="000000"/>
                  </a:solidFill>
                  <a:latin typeface="+mn-lt"/>
                  <a:ea typeface="+mn-ea"/>
                </a:defRPr>
              </a:lvl9pPr>
            </a:lstStyle>
            <a:p>
              <a:pPr marL="0" indent="0">
                <a:buFontTx/>
                <a:buNone/>
              </a:pPr>
              <a:r>
                <a:rPr lang="en-GB" altLang="it-IT" sz="6000" b="1" kern="0" dirty="0">
                  <a:latin typeface="Calibri" panose="020F0502020204030204" pitchFamily="34" charset="0"/>
                </a:rPr>
                <a:t>VS</a:t>
              </a:r>
              <a:endParaRPr lang="en-GB" altLang="it-IT" sz="6000" b="1" kern="0" dirty="0">
                <a:solidFill>
                  <a:schemeClr val="tx2"/>
                </a:solidFill>
                <a:latin typeface="Calibri" panose="020F0502020204030204" pitchFamily="34" charset="0"/>
              </a:endParaRPr>
            </a:p>
          </p:txBody>
        </p:sp>
        <p:sp>
          <p:nvSpPr>
            <p:cNvPr id="15" name="error">
              <a:extLst>
                <a:ext uri="{FF2B5EF4-FFF2-40B4-BE49-F238E27FC236}">
                  <a16:creationId xmlns:a16="http://schemas.microsoft.com/office/drawing/2014/main" id="{3AFF9198-E422-4C29-A226-F41E2E86747C}"/>
                </a:ext>
              </a:extLst>
            </p:cNvPr>
            <p:cNvSpPr txBox="1">
              <a:spLocks/>
            </p:cNvSpPr>
            <p:nvPr/>
          </p:nvSpPr>
          <p:spPr bwMode="auto">
            <a:xfrm>
              <a:off x="5566490" y="4667507"/>
              <a:ext cx="3490697" cy="9720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8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4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8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8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800">
                  <a:solidFill>
                    <a:srgbClr val="000000"/>
                  </a:solidFill>
                  <a:latin typeface="+mn-lt"/>
                  <a:ea typeface="+mn-ea"/>
                </a:defRPr>
              </a:lvl6pPr>
              <a:lvl7pPr marL="2895600" indent="-228600" algn="l" rtl="0" eaLnBrk="1" fontAlgn="base" hangingPunct="1">
                <a:spcBef>
                  <a:spcPct val="20000"/>
                </a:spcBef>
                <a:spcAft>
                  <a:spcPct val="0"/>
                </a:spcAft>
                <a:buChar char="»"/>
                <a:defRPr sz="1800">
                  <a:solidFill>
                    <a:srgbClr val="000000"/>
                  </a:solidFill>
                  <a:latin typeface="+mn-lt"/>
                  <a:ea typeface="+mn-ea"/>
                </a:defRPr>
              </a:lvl7pPr>
              <a:lvl8pPr marL="3352800" indent="-228600" algn="l" rtl="0" eaLnBrk="1" fontAlgn="base" hangingPunct="1">
                <a:spcBef>
                  <a:spcPct val="20000"/>
                </a:spcBef>
                <a:spcAft>
                  <a:spcPct val="0"/>
                </a:spcAft>
                <a:buChar char="»"/>
                <a:defRPr sz="1800">
                  <a:solidFill>
                    <a:srgbClr val="000000"/>
                  </a:solidFill>
                  <a:latin typeface="+mn-lt"/>
                  <a:ea typeface="+mn-ea"/>
                </a:defRPr>
              </a:lvl8pPr>
              <a:lvl9pPr marL="3810000" indent="-228600" algn="l" rtl="0" eaLnBrk="1" fontAlgn="base" hangingPunct="1">
                <a:spcBef>
                  <a:spcPct val="20000"/>
                </a:spcBef>
                <a:spcAft>
                  <a:spcPct val="0"/>
                </a:spcAft>
                <a:buChar char="»"/>
                <a:defRPr sz="1800">
                  <a:solidFill>
                    <a:srgbClr val="000000"/>
                  </a:solidFill>
                  <a:latin typeface="+mn-lt"/>
                  <a:ea typeface="+mn-ea"/>
                </a:defRPr>
              </a:lvl9pPr>
            </a:lstStyle>
            <a:p>
              <a:pPr marL="0" indent="0">
                <a:buNone/>
              </a:pPr>
              <a:r>
                <a:rPr lang="en-GB" altLang="it-IT" sz="3000" b="1" dirty="0">
                  <a:latin typeface="Calibri" panose="020F0502020204030204" pitchFamily="34" charset="0"/>
                </a:rPr>
                <a:t>The Dumb Employee</a:t>
              </a:r>
              <a:endParaRPr lang="en-GB" altLang="it-IT" sz="3000" b="1" dirty="0">
                <a:solidFill>
                  <a:schemeClr val="tx2"/>
                </a:solidFill>
                <a:latin typeface="Calibri" panose="020F0502020204030204" pitchFamily="34" charset="0"/>
              </a:endParaRPr>
            </a:p>
            <a:p>
              <a:pPr marL="0" indent="0">
                <a:buFontTx/>
                <a:buNone/>
              </a:pPr>
              <a:endParaRPr lang="en-GB" altLang="it-IT" sz="3000" b="1" kern="0" dirty="0">
                <a:solidFill>
                  <a:schemeClr val="tx2"/>
                </a:solidFill>
                <a:latin typeface="Calibri" panose="020F0502020204030204" pitchFamily="34" charset="0"/>
              </a:endParaRPr>
            </a:p>
          </p:txBody>
        </p:sp>
      </p:grpSp>
      <p:sp>
        <p:nvSpPr>
          <p:cNvPr id="18" name="error">
            <a:extLst>
              <a:ext uri="{FF2B5EF4-FFF2-40B4-BE49-F238E27FC236}">
                <a16:creationId xmlns:a16="http://schemas.microsoft.com/office/drawing/2014/main" id="{2B0AD009-2145-48C9-ACCD-99ADCAF405E0}"/>
              </a:ext>
            </a:extLst>
          </p:cNvPr>
          <p:cNvSpPr>
            <a:spLocks noGrp="1"/>
          </p:cNvSpPr>
          <p:nvPr>
            <p:ph idx="1"/>
          </p:nvPr>
        </p:nvSpPr>
        <p:spPr>
          <a:xfrm>
            <a:off x="1258888" y="1752600"/>
            <a:ext cx="7416800" cy="4114800"/>
          </a:xfrm>
        </p:spPr>
        <p:txBody>
          <a:bodyPr/>
          <a:lstStyle/>
          <a:p>
            <a:pPr marL="0" indent="0">
              <a:buNone/>
            </a:pPr>
            <a:r>
              <a:rPr lang="en-GB" altLang="it-IT" dirty="0">
                <a:latin typeface="Calibri" panose="020F0502020204030204" pitchFamily="34" charset="0"/>
              </a:rPr>
              <a:t>According to IBM Cybersecurity Intelligence Index Report:</a:t>
            </a:r>
          </a:p>
          <a:p>
            <a:pPr marL="0" indent="0" algn="ctr">
              <a:buNone/>
            </a:pPr>
            <a:endParaRPr lang="en-GB" altLang="it-IT" sz="2000" b="1" dirty="0">
              <a:solidFill>
                <a:schemeClr val="tx2"/>
              </a:solidFill>
              <a:latin typeface="Calibri" panose="020F0502020204030204" pitchFamily="34" charset="0"/>
            </a:endParaRPr>
          </a:p>
          <a:p>
            <a:pPr marL="0" indent="0" algn="ctr">
              <a:buNone/>
            </a:pPr>
            <a:r>
              <a:rPr lang="en-GB" altLang="it-IT" sz="5400" b="1" dirty="0">
                <a:solidFill>
                  <a:schemeClr val="tx2"/>
                </a:solidFill>
                <a:latin typeface="Calibri" panose="020F0502020204030204" pitchFamily="34" charset="0"/>
              </a:rPr>
              <a:t>95%</a:t>
            </a:r>
            <a:r>
              <a:rPr lang="en-GB" altLang="it-IT" sz="3600" b="1" dirty="0">
                <a:latin typeface="Calibri" panose="020F0502020204030204" pitchFamily="34" charset="0"/>
              </a:rPr>
              <a:t> of cyber security breaches are primarily caused by </a:t>
            </a:r>
            <a:r>
              <a:rPr lang="en-GB" altLang="it-IT" sz="3600" b="1" dirty="0">
                <a:solidFill>
                  <a:schemeClr val="tx2"/>
                </a:solidFill>
                <a:latin typeface="Calibri" panose="020F0502020204030204" pitchFamily="34" charset="0"/>
              </a:rPr>
              <a:t>human error</a:t>
            </a:r>
          </a:p>
          <a:p>
            <a:pPr marL="0" indent="0">
              <a:buNone/>
            </a:pPr>
            <a:endParaRPr lang="en-GB" altLang="it-IT" sz="2000" dirty="0">
              <a:latin typeface="Calibri" panose="020F0502020204030204" pitchFamily="34" charset="0"/>
            </a:endParaRPr>
          </a:p>
          <a:p>
            <a:pPr marL="0" indent="0">
              <a:buNone/>
            </a:pPr>
            <a:endParaRPr lang="en-GB" altLang="it-IT" sz="2000" dirty="0">
              <a:latin typeface="Calibri" panose="020F0502020204030204" pitchFamily="34" charset="0"/>
            </a:endParaRPr>
          </a:p>
          <a:p>
            <a:pPr marL="0" indent="0">
              <a:buNone/>
            </a:pPr>
            <a:r>
              <a:rPr lang="en-GB" altLang="it-IT" sz="2800" dirty="0">
                <a:latin typeface="Calibri" panose="020F0502020204030204" pitchFamily="34" charset="0"/>
              </a:rPr>
              <a:t>In particular within </a:t>
            </a:r>
            <a:r>
              <a:rPr lang="en-GB" altLang="it-IT" sz="2800" b="1" dirty="0">
                <a:solidFill>
                  <a:schemeClr val="tx2"/>
                </a:solidFill>
                <a:latin typeface="Calibri" panose="020F0502020204030204" pitchFamily="34" charset="0"/>
              </a:rPr>
              <a:t>Healthcare Infrastructure</a:t>
            </a:r>
          </a:p>
        </p:txBody>
      </p:sp>
    </p:spTree>
    <p:extLst>
      <p:ext uri="{BB962C8B-B14F-4D97-AF65-F5344CB8AC3E}">
        <p14:creationId xmlns:p14="http://schemas.microsoft.com/office/powerpoint/2010/main" val="112549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500"/>
                                        <p:tgtEl>
                                          <p:spTgt spid="5">
                                            <p:txEl>
                                              <p:pRg st="2" end="2"/>
                                            </p:txEl>
                                          </p:spTgt>
                                        </p:tgtEl>
                                      </p:cBhvr>
                                    </p:animEffect>
                                    <p:set>
                                      <p:cBhvr>
                                        <p:cTn id="22" dur="1" fill="hold">
                                          <p:stCondLst>
                                            <p:cond delay="499"/>
                                          </p:stCondLst>
                                        </p:cTn>
                                        <p:tgtEl>
                                          <p:spTgt spid="5">
                                            <p:txEl>
                                              <p:pRg st="2" end="2"/>
                                            </p:txEl>
                                          </p:spTgt>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5">
                                            <p:txEl>
                                              <p:pRg st="1" end="1"/>
                                            </p:txEl>
                                          </p:spTgt>
                                        </p:tgtEl>
                                      </p:cBhvr>
                                    </p:animEffect>
                                    <p:set>
                                      <p:cBhvr>
                                        <p:cTn id="25" dur="1" fill="hold">
                                          <p:stCondLst>
                                            <p:cond delay="499"/>
                                          </p:stCondLst>
                                        </p:cTn>
                                        <p:tgtEl>
                                          <p:spTgt spid="5">
                                            <p:txEl>
                                              <p:pRg st="1" end="1"/>
                                            </p:txEl>
                                          </p:spTgt>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5">
                                            <p:txEl>
                                              <p:pRg st="0" end="0"/>
                                            </p:txEl>
                                          </p:spTgt>
                                        </p:tgtEl>
                                      </p:cBhvr>
                                    </p:animEffect>
                                    <p:set>
                                      <p:cBhvr>
                                        <p:cTn id="28" dur="1" fill="hold">
                                          <p:stCondLst>
                                            <p:cond delay="499"/>
                                          </p:stCondLst>
                                        </p:cTn>
                                        <p:tgtEl>
                                          <p:spTgt spid="5">
                                            <p:txEl>
                                              <p:pRg st="0" end="0"/>
                                            </p:txEl>
                                          </p:spTgt>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allAtOnce" rev="1"/>
      <p:bldP spid="18" grpId="0" uiExpand="1"/>
      <p:bldP spid="1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olo 1">
            <a:extLst>
              <a:ext uri="{FF2B5EF4-FFF2-40B4-BE49-F238E27FC236}">
                <a16:creationId xmlns:a16="http://schemas.microsoft.com/office/drawing/2014/main" id="{B2B427C9-A377-4BC6-A423-FC8C988D8AAE}"/>
              </a:ext>
            </a:extLst>
          </p:cNvPr>
          <p:cNvSpPr>
            <a:spLocks noGrp="1"/>
          </p:cNvSpPr>
          <p:nvPr>
            <p:ph type="title"/>
          </p:nvPr>
        </p:nvSpPr>
        <p:spPr>
          <a:xfrm>
            <a:off x="1259632" y="1103258"/>
            <a:ext cx="7416800" cy="504825"/>
          </a:xfrm>
        </p:spPr>
        <p:txBody>
          <a:bodyPr/>
          <a:lstStyle/>
          <a:p>
            <a:r>
              <a:rPr lang="en-GB" altLang="it-IT" dirty="0">
                <a:latin typeface="Calibri" panose="020F0502020204030204" pitchFamily="34" charset="0"/>
              </a:rPr>
              <a:t>MOTIVATION AND GOAL</a:t>
            </a:r>
          </a:p>
        </p:txBody>
      </p:sp>
      <p:sp>
        <p:nvSpPr>
          <p:cNvPr id="5" name="cybersapce">
            <a:extLst>
              <a:ext uri="{FF2B5EF4-FFF2-40B4-BE49-F238E27FC236}">
                <a16:creationId xmlns:a16="http://schemas.microsoft.com/office/drawing/2014/main" id="{4839CE61-C2F0-4C60-A8B7-458316C719A5}"/>
              </a:ext>
            </a:extLst>
          </p:cNvPr>
          <p:cNvSpPr txBox="1">
            <a:spLocks/>
          </p:cNvSpPr>
          <p:nvPr/>
        </p:nvSpPr>
        <p:spPr bwMode="auto">
          <a:xfrm>
            <a:off x="1259632" y="1933575"/>
            <a:ext cx="7416800" cy="167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a:lstStyle>
          <a:p>
            <a:pPr marL="0" indent="0" algn="ctr">
              <a:buNone/>
            </a:pPr>
            <a:r>
              <a:rPr lang="en-GB" altLang="it-IT" sz="3200" kern="0" dirty="0">
                <a:latin typeface="Calibri" panose="020F0502020204030204" pitchFamily="34" charset="0"/>
              </a:rPr>
              <a:t>Creation of an easy-to-access knowledge base about cyber risk management</a:t>
            </a:r>
          </a:p>
        </p:txBody>
      </p:sp>
      <p:sp>
        <p:nvSpPr>
          <p:cNvPr id="6" name="cybersapce">
            <a:extLst>
              <a:ext uri="{FF2B5EF4-FFF2-40B4-BE49-F238E27FC236}">
                <a16:creationId xmlns:a16="http://schemas.microsoft.com/office/drawing/2014/main" id="{5C305D69-D31B-4C1B-9FE3-A3C6209B0955}"/>
              </a:ext>
            </a:extLst>
          </p:cNvPr>
          <p:cNvSpPr txBox="1">
            <a:spLocks/>
          </p:cNvSpPr>
          <p:nvPr/>
        </p:nvSpPr>
        <p:spPr bwMode="auto">
          <a:xfrm>
            <a:off x="1259632" y="4086224"/>
            <a:ext cx="7416800" cy="1676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a:lstStyle>
          <a:p>
            <a:pPr marL="0" indent="0" algn="ctr">
              <a:buNone/>
            </a:pPr>
            <a:r>
              <a:rPr lang="en-GB" altLang="it-IT" sz="3200" kern="0" dirty="0">
                <a:latin typeface="Calibri" panose="020F0502020204030204" pitchFamily="34" charset="0"/>
              </a:rPr>
              <a:t>FOR EVERYONE: Newbies or Professionals</a:t>
            </a:r>
          </a:p>
        </p:txBody>
      </p:sp>
    </p:spTree>
    <p:extLst>
      <p:ext uri="{BB962C8B-B14F-4D97-AF65-F5344CB8AC3E}">
        <p14:creationId xmlns:p14="http://schemas.microsoft.com/office/powerpoint/2010/main" val="60060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olo 1">
            <a:extLst>
              <a:ext uri="{FF2B5EF4-FFF2-40B4-BE49-F238E27FC236}">
                <a16:creationId xmlns:a16="http://schemas.microsoft.com/office/drawing/2014/main" id="{B2B427C9-A377-4BC6-A423-FC8C988D8AAE}"/>
              </a:ext>
            </a:extLst>
          </p:cNvPr>
          <p:cNvSpPr>
            <a:spLocks noGrp="1"/>
          </p:cNvSpPr>
          <p:nvPr>
            <p:ph type="title"/>
          </p:nvPr>
        </p:nvSpPr>
        <p:spPr>
          <a:xfrm>
            <a:off x="1259632" y="1103258"/>
            <a:ext cx="7416800" cy="504825"/>
          </a:xfrm>
        </p:spPr>
        <p:txBody>
          <a:bodyPr/>
          <a:lstStyle/>
          <a:p>
            <a:r>
              <a:rPr lang="en-GB" altLang="it-IT" dirty="0">
                <a:latin typeface="Calibri" panose="020F0502020204030204" pitchFamily="34" charset="0"/>
              </a:rPr>
              <a:t>TUTORIAL FOR DUMMIES</a:t>
            </a:r>
          </a:p>
        </p:txBody>
      </p:sp>
      <p:grpSp>
        <p:nvGrpSpPr>
          <p:cNvPr id="32" name="Gruppo 31">
            <a:extLst>
              <a:ext uri="{FF2B5EF4-FFF2-40B4-BE49-F238E27FC236}">
                <a16:creationId xmlns:a16="http://schemas.microsoft.com/office/drawing/2014/main" id="{58F5A215-2299-4FB6-8B61-7FA8FCD2ECF4}"/>
              </a:ext>
            </a:extLst>
          </p:cNvPr>
          <p:cNvGrpSpPr/>
          <p:nvPr/>
        </p:nvGrpSpPr>
        <p:grpSpPr>
          <a:xfrm>
            <a:off x="346006" y="1214142"/>
            <a:ext cx="8151659" cy="4729467"/>
            <a:chOff x="346006" y="1214142"/>
            <a:chExt cx="8151659" cy="4729467"/>
          </a:xfrm>
        </p:grpSpPr>
        <p:cxnSp>
          <p:nvCxnSpPr>
            <p:cNvPr id="7" name="Connettore 2 6">
              <a:extLst>
                <a:ext uri="{FF2B5EF4-FFF2-40B4-BE49-F238E27FC236}">
                  <a16:creationId xmlns:a16="http://schemas.microsoft.com/office/drawing/2014/main" id="{01E210F6-7353-4661-8899-6755D2D4E93E}"/>
                </a:ext>
              </a:extLst>
            </p:cNvPr>
            <p:cNvCxnSpPr/>
            <p:nvPr/>
          </p:nvCxnSpPr>
          <p:spPr bwMode="auto">
            <a:xfrm flipV="1">
              <a:off x="1228334" y="1755027"/>
              <a:ext cx="0" cy="3456384"/>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dk1"/>
            </a:lnRef>
            <a:fillRef idx="0">
              <a:schemeClr val="dk1"/>
            </a:fillRef>
            <a:effectRef idx="0">
              <a:schemeClr val="dk1"/>
            </a:effectRef>
            <a:fontRef idx="minor">
              <a:schemeClr val="tx1"/>
            </a:fontRef>
          </p:style>
        </p:cxnSp>
        <p:cxnSp>
          <p:nvCxnSpPr>
            <p:cNvPr id="9" name="Connettore 2 8">
              <a:extLst>
                <a:ext uri="{FF2B5EF4-FFF2-40B4-BE49-F238E27FC236}">
                  <a16:creationId xmlns:a16="http://schemas.microsoft.com/office/drawing/2014/main" id="{E7F33F8E-F919-4699-85DC-1DE2D9D19E80}"/>
                </a:ext>
              </a:extLst>
            </p:cNvPr>
            <p:cNvCxnSpPr>
              <a:cxnSpLocks/>
            </p:cNvCxnSpPr>
            <p:nvPr/>
          </p:nvCxnSpPr>
          <p:spPr bwMode="auto">
            <a:xfrm>
              <a:off x="1228334" y="5211411"/>
              <a:ext cx="6624736" cy="0"/>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dk1"/>
            </a:lnRef>
            <a:fillRef idx="0">
              <a:schemeClr val="dk1"/>
            </a:fillRef>
            <a:effectRef idx="0">
              <a:schemeClr val="dk1"/>
            </a:effectRef>
            <a:fontRef idx="minor">
              <a:schemeClr val="tx1"/>
            </a:fontRef>
          </p:style>
        </p:cxnSp>
        <p:sp>
          <p:nvSpPr>
            <p:cNvPr id="11" name="Titolo 19">
              <a:extLst>
                <a:ext uri="{FF2B5EF4-FFF2-40B4-BE49-F238E27FC236}">
                  <a16:creationId xmlns:a16="http://schemas.microsoft.com/office/drawing/2014/main" id="{FA386070-BED1-4498-A6DF-CE0743CC33A1}"/>
                </a:ext>
              </a:extLst>
            </p:cNvPr>
            <p:cNvSpPr txBox="1">
              <a:spLocks/>
            </p:cNvSpPr>
            <p:nvPr/>
          </p:nvSpPr>
          <p:spPr bwMode="auto">
            <a:xfrm>
              <a:off x="3387468" y="5438784"/>
              <a:ext cx="2916312"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sz="1800" kern="0"/>
                <a:t>BREADTH OF COVERAGE</a:t>
              </a:r>
              <a:endParaRPr lang="it-IT" sz="1800" kern="0"/>
            </a:p>
          </p:txBody>
        </p:sp>
        <p:sp>
          <p:nvSpPr>
            <p:cNvPr id="12" name="Titolo 19">
              <a:extLst>
                <a:ext uri="{FF2B5EF4-FFF2-40B4-BE49-F238E27FC236}">
                  <a16:creationId xmlns:a16="http://schemas.microsoft.com/office/drawing/2014/main" id="{5777A255-A740-4876-A4BF-EF51098ACC75}"/>
                </a:ext>
              </a:extLst>
            </p:cNvPr>
            <p:cNvSpPr txBox="1">
              <a:spLocks/>
            </p:cNvSpPr>
            <p:nvPr/>
          </p:nvSpPr>
          <p:spPr bwMode="auto">
            <a:xfrm>
              <a:off x="346006" y="2444800"/>
              <a:ext cx="405913" cy="2331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vert270"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sz="1800" kern="0"/>
                <a:t>SPECIALIZATION</a:t>
              </a:r>
              <a:endParaRPr lang="it-IT" sz="1800" kern="0"/>
            </a:p>
          </p:txBody>
        </p:sp>
        <p:sp>
          <p:nvSpPr>
            <p:cNvPr id="13" name="Titolo 19">
              <a:extLst>
                <a:ext uri="{FF2B5EF4-FFF2-40B4-BE49-F238E27FC236}">
                  <a16:creationId xmlns:a16="http://schemas.microsoft.com/office/drawing/2014/main" id="{51D2D20C-B067-4371-94AB-943B3364A89E}"/>
                </a:ext>
              </a:extLst>
            </p:cNvPr>
            <p:cNvSpPr txBox="1">
              <a:spLocks/>
            </p:cNvSpPr>
            <p:nvPr/>
          </p:nvSpPr>
          <p:spPr bwMode="auto">
            <a:xfrm>
              <a:off x="822421" y="1214142"/>
              <a:ext cx="405913" cy="2331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vert270"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sz="1600" kern="0"/>
                <a:t>ADAPTABLE</a:t>
              </a:r>
              <a:endParaRPr lang="it-IT" sz="1600" kern="0"/>
            </a:p>
          </p:txBody>
        </p:sp>
        <p:sp>
          <p:nvSpPr>
            <p:cNvPr id="14" name="Titolo 19">
              <a:extLst>
                <a:ext uri="{FF2B5EF4-FFF2-40B4-BE49-F238E27FC236}">
                  <a16:creationId xmlns:a16="http://schemas.microsoft.com/office/drawing/2014/main" id="{54C54846-01C7-4C1A-8D7E-102CA8A83877}"/>
                </a:ext>
              </a:extLst>
            </p:cNvPr>
            <p:cNvSpPr txBox="1">
              <a:spLocks/>
            </p:cNvSpPr>
            <p:nvPr/>
          </p:nvSpPr>
          <p:spPr bwMode="auto">
            <a:xfrm>
              <a:off x="783217" y="3610327"/>
              <a:ext cx="405913" cy="2331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vert270"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sz="1600" kern="0"/>
                <a:t>SPECIFIC</a:t>
              </a:r>
              <a:endParaRPr lang="it-IT" sz="1600" kern="0"/>
            </a:p>
          </p:txBody>
        </p:sp>
        <p:sp>
          <p:nvSpPr>
            <p:cNvPr id="15" name="Titolo 19">
              <a:extLst>
                <a:ext uri="{FF2B5EF4-FFF2-40B4-BE49-F238E27FC236}">
                  <a16:creationId xmlns:a16="http://schemas.microsoft.com/office/drawing/2014/main" id="{22ADAE2D-11AA-44E7-B140-9572B565B697}"/>
                </a:ext>
              </a:extLst>
            </p:cNvPr>
            <p:cNvSpPr txBox="1">
              <a:spLocks/>
            </p:cNvSpPr>
            <p:nvPr/>
          </p:nvSpPr>
          <p:spPr bwMode="auto">
            <a:xfrm>
              <a:off x="833934" y="5267747"/>
              <a:ext cx="2916312"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sz="1600" kern="0" dirty="0"/>
                <a:t>FUNDAMENTAL CONCEPTS</a:t>
              </a:r>
              <a:endParaRPr lang="it-IT" sz="1600" kern="0" dirty="0"/>
            </a:p>
          </p:txBody>
        </p:sp>
        <p:sp>
          <p:nvSpPr>
            <p:cNvPr id="16" name="Titolo 19">
              <a:extLst>
                <a:ext uri="{FF2B5EF4-FFF2-40B4-BE49-F238E27FC236}">
                  <a16:creationId xmlns:a16="http://schemas.microsoft.com/office/drawing/2014/main" id="{B9468AF4-C275-421B-9B2B-4009B782518E}"/>
                </a:ext>
              </a:extLst>
            </p:cNvPr>
            <p:cNvSpPr txBox="1">
              <a:spLocks/>
            </p:cNvSpPr>
            <p:nvPr/>
          </p:nvSpPr>
          <p:spPr bwMode="auto">
            <a:xfrm>
              <a:off x="5581353" y="5267747"/>
              <a:ext cx="2916312"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sz="1600" kern="0"/>
                <a:t>COMPREHENSIVE</a:t>
              </a:r>
              <a:endParaRPr lang="it-IT" sz="1600" kern="0"/>
            </a:p>
          </p:txBody>
        </p:sp>
      </p:grpSp>
      <p:pic>
        <p:nvPicPr>
          <p:cNvPr id="17" name="Immagine 16">
            <a:extLst>
              <a:ext uri="{FF2B5EF4-FFF2-40B4-BE49-F238E27FC236}">
                <a16:creationId xmlns:a16="http://schemas.microsoft.com/office/drawing/2014/main" id="{00910999-E9C3-47CA-85CF-4988AD51C35C}"/>
              </a:ext>
            </a:extLst>
          </p:cNvPr>
          <p:cNvPicPr>
            <a:picLocks noChangeAspect="1"/>
          </p:cNvPicPr>
          <p:nvPr/>
        </p:nvPicPr>
        <p:blipFill>
          <a:blip r:embed="rId3"/>
          <a:stretch>
            <a:fillRect/>
          </a:stretch>
        </p:blipFill>
        <p:spPr>
          <a:xfrm>
            <a:off x="3404727" y="1705745"/>
            <a:ext cx="844355" cy="894720"/>
          </a:xfrm>
          <a:prstGeom prst="rect">
            <a:avLst/>
          </a:prstGeom>
        </p:spPr>
      </p:pic>
      <p:pic>
        <p:nvPicPr>
          <p:cNvPr id="19" name="Immagine 18">
            <a:extLst>
              <a:ext uri="{FF2B5EF4-FFF2-40B4-BE49-F238E27FC236}">
                <a16:creationId xmlns:a16="http://schemas.microsoft.com/office/drawing/2014/main" id="{993076D8-A2F2-40A0-83DB-361ECE79981D}"/>
              </a:ext>
            </a:extLst>
          </p:cNvPr>
          <p:cNvPicPr>
            <a:picLocks noChangeAspect="1"/>
          </p:cNvPicPr>
          <p:nvPr/>
        </p:nvPicPr>
        <p:blipFill>
          <a:blip r:embed="rId4"/>
          <a:stretch>
            <a:fillRect/>
          </a:stretch>
        </p:blipFill>
        <p:spPr>
          <a:xfrm>
            <a:off x="1421902" y="3398910"/>
            <a:ext cx="1840068" cy="471569"/>
          </a:xfrm>
          <a:prstGeom prst="rect">
            <a:avLst/>
          </a:prstGeom>
        </p:spPr>
      </p:pic>
      <p:pic>
        <p:nvPicPr>
          <p:cNvPr id="21" name="Immagine 20">
            <a:extLst>
              <a:ext uri="{FF2B5EF4-FFF2-40B4-BE49-F238E27FC236}">
                <a16:creationId xmlns:a16="http://schemas.microsoft.com/office/drawing/2014/main" id="{7EE4FEFB-B3F0-4806-B257-D1B1EBD6BD63}"/>
              </a:ext>
            </a:extLst>
          </p:cNvPr>
          <p:cNvPicPr>
            <a:picLocks noChangeAspect="1"/>
          </p:cNvPicPr>
          <p:nvPr/>
        </p:nvPicPr>
        <p:blipFill>
          <a:blip r:embed="rId5"/>
          <a:stretch>
            <a:fillRect/>
          </a:stretch>
        </p:blipFill>
        <p:spPr>
          <a:xfrm>
            <a:off x="4613787" y="4120237"/>
            <a:ext cx="1840067" cy="1061992"/>
          </a:xfrm>
          <a:prstGeom prst="rect">
            <a:avLst/>
          </a:prstGeom>
        </p:spPr>
      </p:pic>
      <p:pic>
        <p:nvPicPr>
          <p:cNvPr id="23" name="Immagine 22">
            <a:extLst>
              <a:ext uri="{FF2B5EF4-FFF2-40B4-BE49-F238E27FC236}">
                <a16:creationId xmlns:a16="http://schemas.microsoft.com/office/drawing/2014/main" id="{EE72AE75-98F6-454A-85AE-0E1D72B0C591}"/>
              </a:ext>
            </a:extLst>
          </p:cNvPr>
          <p:cNvPicPr>
            <a:picLocks noChangeAspect="1"/>
          </p:cNvPicPr>
          <p:nvPr/>
        </p:nvPicPr>
        <p:blipFill>
          <a:blip r:embed="rId6"/>
          <a:stretch>
            <a:fillRect/>
          </a:stretch>
        </p:blipFill>
        <p:spPr>
          <a:xfrm>
            <a:off x="6060791" y="2990196"/>
            <a:ext cx="1404173" cy="877608"/>
          </a:xfrm>
          <a:prstGeom prst="rect">
            <a:avLst/>
          </a:prstGeom>
        </p:spPr>
      </p:pic>
      <p:pic>
        <p:nvPicPr>
          <p:cNvPr id="25" name="Immagine 24">
            <a:extLst>
              <a:ext uri="{FF2B5EF4-FFF2-40B4-BE49-F238E27FC236}">
                <a16:creationId xmlns:a16="http://schemas.microsoft.com/office/drawing/2014/main" id="{220E1541-D187-401F-96D9-1E0DEEBF5D99}"/>
              </a:ext>
            </a:extLst>
          </p:cNvPr>
          <p:cNvPicPr>
            <a:picLocks noChangeAspect="1"/>
          </p:cNvPicPr>
          <p:nvPr/>
        </p:nvPicPr>
        <p:blipFill>
          <a:blip r:embed="rId7"/>
          <a:stretch>
            <a:fillRect/>
          </a:stretch>
        </p:blipFill>
        <p:spPr>
          <a:xfrm>
            <a:off x="3217337" y="3637865"/>
            <a:ext cx="1840067" cy="564093"/>
          </a:xfrm>
          <a:prstGeom prst="rect">
            <a:avLst/>
          </a:prstGeom>
        </p:spPr>
      </p:pic>
      <p:pic>
        <p:nvPicPr>
          <p:cNvPr id="27" name="Immagine 26">
            <a:extLst>
              <a:ext uri="{FF2B5EF4-FFF2-40B4-BE49-F238E27FC236}">
                <a16:creationId xmlns:a16="http://schemas.microsoft.com/office/drawing/2014/main" id="{5D90BB4B-0B82-479B-B3EF-1895E53DE221}"/>
              </a:ext>
            </a:extLst>
          </p:cNvPr>
          <p:cNvPicPr>
            <a:picLocks noChangeAspect="1"/>
          </p:cNvPicPr>
          <p:nvPr/>
        </p:nvPicPr>
        <p:blipFill>
          <a:blip r:embed="rId8"/>
          <a:stretch>
            <a:fillRect/>
          </a:stretch>
        </p:blipFill>
        <p:spPr>
          <a:xfrm>
            <a:off x="1697947" y="1716325"/>
            <a:ext cx="1287978" cy="704202"/>
          </a:xfrm>
          <a:prstGeom prst="rect">
            <a:avLst/>
          </a:prstGeom>
        </p:spPr>
      </p:pic>
      <p:pic>
        <p:nvPicPr>
          <p:cNvPr id="29" name="Immagine 28">
            <a:extLst>
              <a:ext uri="{FF2B5EF4-FFF2-40B4-BE49-F238E27FC236}">
                <a16:creationId xmlns:a16="http://schemas.microsoft.com/office/drawing/2014/main" id="{0A033A24-00E3-4A91-A290-2CD447D9B76B}"/>
              </a:ext>
            </a:extLst>
          </p:cNvPr>
          <p:cNvPicPr>
            <a:picLocks noChangeAspect="1"/>
          </p:cNvPicPr>
          <p:nvPr/>
        </p:nvPicPr>
        <p:blipFill>
          <a:blip r:embed="rId9"/>
          <a:stretch>
            <a:fillRect/>
          </a:stretch>
        </p:blipFill>
        <p:spPr>
          <a:xfrm>
            <a:off x="4027155" y="2817612"/>
            <a:ext cx="1820726" cy="820147"/>
          </a:xfrm>
          <a:prstGeom prst="rect">
            <a:avLst/>
          </a:prstGeom>
        </p:spPr>
      </p:pic>
      <p:pic>
        <p:nvPicPr>
          <p:cNvPr id="31" name="Immagine 30">
            <a:extLst>
              <a:ext uri="{FF2B5EF4-FFF2-40B4-BE49-F238E27FC236}">
                <a16:creationId xmlns:a16="http://schemas.microsoft.com/office/drawing/2014/main" id="{4D38901A-55AF-428F-B574-04D20EB52193}"/>
              </a:ext>
            </a:extLst>
          </p:cNvPr>
          <p:cNvPicPr>
            <a:picLocks noChangeAspect="1"/>
          </p:cNvPicPr>
          <p:nvPr/>
        </p:nvPicPr>
        <p:blipFill>
          <a:blip r:embed="rId10"/>
          <a:stretch>
            <a:fillRect/>
          </a:stretch>
        </p:blipFill>
        <p:spPr>
          <a:xfrm>
            <a:off x="6372205" y="1788344"/>
            <a:ext cx="1334608" cy="632183"/>
          </a:xfrm>
          <a:prstGeom prst="rect">
            <a:avLst/>
          </a:prstGeom>
        </p:spPr>
      </p:pic>
      <p:graphicFrame>
        <p:nvGraphicFramePr>
          <p:cNvPr id="22" name="methodologies">
            <a:extLst>
              <a:ext uri="{FF2B5EF4-FFF2-40B4-BE49-F238E27FC236}">
                <a16:creationId xmlns:a16="http://schemas.microsoft.com/office/drawing/2014/main" id="{C209C241-7B67-40B6-9830-2BBB8AED540A}"/>
              </a:ext>
            </a:extLst>
          </p:cNvPr>
          <p:cNvGraphicFramePr>
            <a:graphicFrameLocks/>
          </p:cNvGraphicFramePr>
          <p:nvPr>
            <p:extLst>
              <p:ext uri="{D42A27DB-BD31-4B8C-83A1-F6EECF244321}">
                <p14:modId xmlns:p14="http://schemas.microsoft.com/office/powerpoint/2010/main" val="2995828208"/>
              </p:ext>
            </p:extLst>
          </p:nvPr>
        </p:nvGraphicFramePr>
        <p:xfrm>
          <a:off x="1258888" y="1752600"/>
          <a:ext cx="7416801" cy="3604280"/>
        </p:xfrm>
        <a:graphic>
          <a:graphicData uri="http://schemas.openxmlformats.org/drawingml/2006/table">
            <a:tbl>
              <a:tblPr firstRow="1" bandRow="1">
                <a:tableStyleId>{073A0DAA-6AF3-43AB-8588-CEC1D06C72B9}</a:tableStyleId>
              </a:tblPr>
              <a:tblGrid>
                <a:gridCol w="2472267">
                  <a:extLst>
                    <a:ext uri="{9D8B030D-6E8A-4147-A177-3AD203B41FA5}">
                      <a16:colId xmlns:a16="http://schemas.microsoft.com/office/drawing/2014/main" val="20000"/>
                    </a:ext>
                  </a:extLst>
                </a:gridCol>
                <a:gridCol w="2472267">
                  <a:extLst>
                    <a:ext uri="{9D8B030D-6E8A-4147-A177-3AD203B41FA5}">
                      <a16:colId xmlns:a16="http://schemas.microsoft.com/office/drawing/2014/main" val="20001"/>
                    </a:ext>
                  </a:extLst>
                </a:gridCol>
                <a:gridCol w="2472267">
                  <a:extLst>
                    <a:ext uri="{9D8B030D-6E8A-4147-A177-3AD203B41FA5}">
                      <a16:colId xmlns:a16="http://schemas.microsoft.com/office/drawing/2014/main" val="20002"/>
                    </a:ext>
                  </a:extLst>
                </a:gridCol>
              </a:tblGrid>
              <a:tr h="887730">
                <a:tc>
                  <a:txBody>
                    <a:bodyPr/>
                    <a:lstStyle/>
                    <a:p>
                      <a:pPr lvl="0" algn="ctr"/>
                      <a:r>
                        <a:rPr lang="en-GB" sz="1800" dirty="0"/>
                        <a:t>METHODOLOGY</a:t>
                      </a:r>
                    </a:p>
                  </a:txBody>
                  <a:tcPr marL="91449" marR="91449" marT="45725" marB="45725" anchor="ctr"/>
                </a:tc>
                <a:tc>
                  <a:txBody>
                    <a:bodyPr/>
                    <a:lstStyle/>
                    <a:p>
                      <a:pPr algn="ctr"/>
                      <a:r>
                        <a:rPr lang="en-GB" sz="1800" dirty="0"/>
                        <a:t>PROS</a:t>
                      </a:r>
                    </a:p>
                  </a:txBody>
                  <a:tcPr marL="91449" marR="91449" marT="45725" marB="45725" anchor="ctr"/>
                </a:tc>
                <a:tc>
                  <a:txBody>
                    <a:bodyPr/>
                    <a:lstStyle/>
                    <a:p>
                      <a:pPr algn="ctr"/>
                      <a:r>
                        <a:rPr lang="en-GB" sz="1800" dirty="0"/>
                        <a:t>CONS</a:t>
                      </a:r>
                    </a:p>
                  </a:txBody>
                  <a:tcPr marL="91449" marR="91449" marT="45725" marB="45725" anchor="ctr"/>
                </a:tc>
                <a:extLst>
                  <a:ext uri="{0D108BD9-81ED-4DB2-BD59-A6C34878D82A}">
                    <a16:rowId xmlns:a16="http://schemas.microsoft.com/office/drawing/2014/main" val="10000"/>
                  </a:ext>
                </a:extLst>
              </a:tr>
              <a:tr h="887730">
                <a:tc>
                  <a:txBody>
                    <a:bodyPr/>
                    <a:lstStyle/>
                    <a:p>
                      <a:pPr algn="ctr"/>
                      <a:r>
                        <a:rPr lang="en-GB" sz="1800" dirty="0"/>
                        <a:t>MEHARI</a:t>
                      </a:r>
                    </a:p>
                  </a:txBody>
                  <a:tcPr marL="91449" marR="91449" marT="45725" marB="45725" anchor="ctr"/>
                </a:tc>
                <a:tc>
                  <a:txBody>
                    <a:bodyPr/>
                    <a:lstStyle/>
                    <a:p>
                      <a:pPr algn="l"/>
                      <a:r>
                        <a:rPr lang="en-GB" sz="1800" dirty="0"/>
                        <a:t>Opensource</a:t>
                      </a:r>
                    </a:p>
                    <a:p>
                      <a:pPr algn="l"/>
                      <a:r>
                        <a:rPr lang="en-GB" sz="1800" dirty="0"/>
                        <a:t>Huge knowledge base</a:t>
                      </a:r>
                    </a:p>
                  </a:txBody>
                  <a:tcPr marL="91449" marR="91449" marT="45725" marB="45725" anchor="ctr"/>
                </a:tc>
                <a:tc>
                  <a:txBody>
                    <a:bodyPr/>
                    <a:lstStyle/>
                    <a:p>
                      <a:pPr algn="l"/>
                      <a:r>
                        <a:rPr lang="en-GB" sz="1800" dirty="0"/>
                        <a:t>For professionals</a:t>
                      </a:r>
                    </a:p>
                  </a:txBody>
                  <a:tcPr marL="91449" marR="91449" marT="45725" marB="45725" anchor="ctr"/>
                </a:tc>
                <a:extLst>
                  <a:ext uri="{0D108BD9-81ED-4DB2-BD59-A6C34878D82A}">
                    <a16:rowId xmlns:a16="http://schemas.microsoft.com/office/drawing/2014/main" val="10001"/>
                  </a:ext>
                </a:extLst>
              </a:tr>
              <a:tr h="887730">
                <a:tc>
                  <a:txBody>
                    <a:bodyPr/>
                    <a:lstStyle/>
                    <a:p>
                      <a:pPr algn="ctr"/>
                      <a:r>
                        <a:rPr lang="en-GB" sz="1800" dirty="0"/>
                        <a:t>OWASP</a:t>
                      </a:r>
                    </a:p>
                  </a:txBody>
                  <a:tcPr marL="91449" marR="91449" marT="45725" marB="45725" anchor="ctr"/>
                </a:tc>
                <a:tc>
                  <a:txBody>
                    <a:bodyPr/>
                    <a:lstStyle/>
                    <a:p>
                      <a:pPr algn="l"/>
                      <a:r>
                        <a:rPr lang="en-GB" sz="1800" dirty="0"/>
                        <a:t>Opensource</a:t>
                      </a:r>
                    </a:p>
                    <a:p>
                      <a:pPr algn="l"/>
                      <a:r>
                        <a:rPr lang="en-GB" sz="1800" dirty="0"/>
                        <a:t>Easy to apply</a:t>
                      </a:r>
                    </a:p>
                  </a:txBody>
                  <a:tcPr marL="91449" marR="91449" marT="45725" marB="45725" anchor="ctr"/>
                </a:tc>
                <a:tc>
                  <a:txBody>
                    <a:bodyPr/>
                    <a:lstStyle/>
                    <a:p>
                      <a:pPr algn="l"/>
                      <a:r>
                        <a:rPr lang="en-US" sz="1800" dirty="0"/>
                        <a:t>High level analysis</a:t>
                      </a:r>
                    </a:p>
                    <a:p>
                      <a:pPr algn="l"/>
                      <a:r>
                        <a:rPr lang="en-US" sz="1800" dirty="0"/>
                        <a:t>Not too much support on risk mitigation phase</a:t>
                      </a:r>
                      <a:endParaRPr lang="en-GB" sz="1800" dirty="0"/>
                    </a:p>
                  </a:txBody>
                  <a:tcPr marL="91449" marR="91449" marT="45725" marB="45725" anchor="ctr"/>
                </a:tc>
                <a:extLst>
                  <a:ext uri="{0D108BD9-81ED-4DB2-BD59-A6C34878D82A}">
                    <a16:rowId xmlns:a16="http://schemas.microsoft.com/office/drawing/2014/main" val="10002"/>
                  </a:ext>
                </a:extLst>
              </a:tr>
              <a:tr h="887730">
                <a:tc>
                  <a:txBody>
                    <a:bodyPr/>
                    <a:lstStyle/>
                    <a:p>
                      <a:pPr algn="ctr"/>
                      <a:r>
                        <a:rPr lang="en-GB" sz="1800" dirty="0"/>
                        <a:t>EBIOS</a:t>
                      </a:r>
                    </a:p>
                  </a:txBody>
                  <a:tcPr marL="91449" marR="91449" marT="45725" marB="45725" anchor="ctr"/>
                </a:tc>
                <a:tc>
                  <a:txBody>
                    <a:bodyPr/>
                    <a:lstStyle/>
                    <a:p>
                      <a:pPr algn="l"/>
                      <a:r>
                        <a:rPr lang="en-GB" sz="1800" dirty="0"/>
                        <a:t>Opensource</a:t>
                      </a:r>
                    </a:p>
                    <a:p>
                      <a:pPr algn="l"/>
                      <a:r>
                        <a:rPr lang="en-GB" sz="1800" dirty="0"/>
                        <a:t>In-depth analysis</a:t>
                      </a:r>
                    </a:p>
                    <a:p>
                      <a:pPr algn="l"/>
                      <a:r>
                        <a:rPr lang="en-GB" sz="1800" dirty="0"/>
                        <a:t>Face-to-Face meetings</a:t>
                      </a:r>
                    </a:p>
                  </a:txBody>
                  <a:tcPr marL="91449" marR="91449" marT="45725" marB="45725" anchor="ctr"/>
                </a:tc>
                <a:tc>
                  <a:txBody>
                    <a:bodyPr/>
                    <a:lstStyle/>
                    <a:p>
                      <a:pPr algn="l"/>
                      <a:r>
                        <a:rPr lang="en-GB" sz="1800" dirty="0"/>
                        <a:t>Few automation</a:t>
                      </a:r>
                    </a:p>
                    <a:p>
                      <a:pPr algn="l"/>
                      <a:r>
                        <a:rPr lang="en-GB" sz="1800" dirty="0"/>
                        <a:t>Long process</a:t>
                      </a:r>
                    </a:p>
                  </a:txBody>
                  <a:tcPr marL="91449" marR="91449" marT="45725" marB="45725"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27285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500"/>
                                        <p:tgtEl>
                                          <p:spTgt spid="1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childTnLst>
                          </p:cTn>
                        </p:par>
                        <p:par>
                          <p:cTn id="31" fill="hold">
                            <p:stCondLst>
                              <p:cond delay="3000"/>
                            </p:stCondLst>
                            <p:childTnLst>
                              <p:par>
                                <p:cTn id="32" presetID="10" presetClass="entr" presetSubtype="0" fill="hold"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par>
                          <p:cTn id="35" fill="hold">
                            <p:stCondLst>
                              <p:cond delay="3500"/>
                            </p:stCondLst>
                            <p:childTnLst>
                              <p:par>
                                <p:cTn id="36" presetID="10" presetClass="entr" presetSubtype="0" fill="hold" nodeType="after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magine 20">
            <a:extLst>
              <a:ext uri="{FF2B5EF4-FFF2-40B4-BE49-F238E27FC236}">
                <a16:creationId xmlns:a16="http://schemas.microsoft.com/office/drawing/2014/main" id="{74701B74-C4C3-4031-8049-ECE2D8869D12}"/>
              </a:ext>
            </a:extLst>
          </p:cNvPr>
          <p:cNvPicPr>
            <a:picLocks noChangeAspect="1"/>
          </p:cNvPicPr>
          <p:nvPr/>
        </p:nvPicPr>
        <p:blipFill>
          <a:blip r:embed="rId3"/>
          <a:stretch>
            <a:fillRect/>
          </a:stretch>
        </p:blipFill>
        <p:spPr>
          <a:xfrm>
            <a:off x="1166666" y="2623772"/>
            <a:ext cx="1745693" cy="1899459"/>
          </a:xfrm>
          <a:prstGeom prst="rect">
            <a:avLst/>
          </a:prstGeom>
        </p:spPr>
      </p:pic>
      <p:sp>
        <p:nvSpPr>
          <p:cNvPr id="8" name="Titolo 19">
            <a:extLst>
              <a:ext uri="{FF2B5EF4-FFF2-40B4-BE49-F238E27FC236}">
                <a16:creationId xmlns:a16="http://schemas.microsoft.com/office/drawing/2014/main" id="{58FCC9EE-BD1E-4F5E-A9D7-2C511A257EE4}"/>
              </a:ext>
            </a:extLst>
          </p:cNvPr>
          <p:cNvSpPr txBox="1">
            <a:spLocks/>
          </p:cNvSpPr>
          <p:nvPr/>
        </p:nvSpPr>
        <p:spPr bwMode="auto">
          <a:xfrm>
            <a:off x="3113843" y="1164722"/>
            <a:ext cx="2916312"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kern="0" dirty="0"/>
              <a:t>ADAPTABLE</a:t>
            </a:r>
            <a:endParaRPr lang="it-IT" kern="0" dirty="0"/>
          </a:p>
        </p:txBody>
      </p:sp>
      <p:pic>
        <p:nvPicPr>
          <p:cNvPr id="17" name="Immagine 16">
            <a:extLst>
              <a:ext uri="{FF2B5EF4-FFF2-40B4-BE49-F238E27FC236}">
                <a16:creationId xmlns:a16="http://schemas.microsoft.com/office/drawing/2014/main" id="{76609952-0654-4778-AC37-865A6DCA0E49}"/>
              </a:ext>
            </a:extLst>
          </p:cNvPr>
          <p:cNvPicPr>
            <a:picLocks noChangeAspect="1"/>
          </p:cNvPicPr>
          <p:nvPr/>
        </p:nvPicPr>
        <p:blipFill>
          <a:blip r:embed="rId4"/>
          <a:stretch>
            <a:fillRect/>
          </a:stretch>
        </p:blipFill>
        <p:spPr>
          <a:xfrm>
            <a:off x="2010208" y="2623772"/>
            <a:ext cx="5123583" cy="169261"/>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ED2C78CB-284B-490E-B85D-55AD18F844C8}"/>
              </a:ext>
            </a:extLst>
          </p:cNvPr>
          <p:cNvPicPr>
            <a:picLocks noChangeAspect="1"/>
          </p:cNvPicPr>
          <p:nvPr/>
        </p:nvPicPr>
        <p:blipFill>
          <a:blip r:embed="rId5"/>
          <a:stretch>
            <a:fillRect/>
          </a:stretch>
        </p:blipFill>
        <p:spPr>
          <a:xfrm>
            <a:off x="3722512" y="1669548"/>
            <a:ext cx="1698976" cy="4433292"/>
          </a:xfrm>
          <a:prstGeom prst="rect">
            <a:avLst/>
          </a:prstGeom>
        </p:spPr>
      </p:pic>
      <p:pic>
        <p:nvPicPr>
          <p:cNvPr id="25" name="Immagine 24">
            <a:extLst>
              <a:ext uri="{FF2B5EF4-FFF2-40B4-BE49-F238E27FC236}">
                <a16:creationId xmlns:a16="http://schemas.microsoft.com/office/drawing/2014/main" id="{220E1541-D187-401F-96D9-1E0DEEBF5D99}"/>
              </a:ext>
            </a:extLst>
          </p:cNvPr>
          <p:cNvPicPr>
            <a:picLocks noChangeAspect="1"/>
          </p:cNvPicPr>
          <p:nvPr/>
        </p:nvPicPr>
        <p:blipFill>
          <a:blip r:embed="rId6"/>
          <a:stretch>
            <a:fillRect/>
          </a:stretch>
        </p:blipFill>
        <p:spPr>
          <a:xfrm>
            <a:off x="547436" y="1387501"/>
            <a:ext cx="1840067" cy="564093"/>
          </a:xfrm>
          <a:prstGeom prst="rect">
            <a:avLst/>
          </a:prstGeom>
        </p:spPr>
      </p:pic>
      <p:pic>
        <p:nvPicPr>
          <p:cNvPr id="22" name="Immagine 21">
            <a:extLst>
              <a:ext uri="{FF2B5EF4-FFF2-40B4-BE49-F238E27FC236}">
                <a16:creationId xmlns:a16="http://schemas.microsoft.com/office/drawing/2014/main" id="{EE0655F1-8FFE-4ABE-B67F-B3CA53308BCE}"/>
              </a:ext>
            </a:extLst>
          </p:cNvPr>
          <p:cNvPicPr>
            <a:picLocks noChangeAspect="1"/>
          </p:cNvPicPr>
          <p:nvPr/>
        </p:nvPicPr>
        <p:blipFill>
          <a:blip r:embed="rId3"/>
          <a:stretch>
            <a:fillRect/>
          </a:stretch>
        </p:blipFill>
        <p:spPr>
          <a:xfrm>
            <a:off x="6231641" y="2623772"/>
            <a:ext cx="1745693" cy="1899459"/>
          </a:xfrm>
          <a:prstGeom prst="rect">
            <a:avLst/>
          </a:prstGeom>
        </p:spPr>
      </p:pic>
      <p:pic>
        <p:nvPicPr>
          <p:cNvPr id="31" name="Immagine 30">
            <a:extLst>
              <a:ext uri="{FF2B5EF4-FFF2-40B4-BE49-F238E27FC236}">
                <a16:creationId xmlns:a16="http://schemas.microsoft.com/office/drawing/2014/main" id="{4D38901A-55AF-428F-B574-04D20EB52193}"/>
              </a:ext>
            </a:extLst>
          </p:cNvPr>
          <p:cNvPicPr>
            <a:picLocks noChangeAspect="1"/>
          </p:cNvPicPr>
          <p:nvPr/>
        </p:nvPicPr>
        <p:blipFill>
          <a:blip r:embed="rId7"/>
          <a:stretch>
            <a:fillRect/>
          </a:stretch>
        </p:blipFill>
        <p:spPr>
          <a:xfrm>
            <a:off x="7261956" y="1387501"/>
            <a:ext cx="1334608" cy="632183"/>
          </a:xfrm>
          <a:prstGeom prst="rect">
            <a:avLst/>
          </a:prstGeom>
        </p:spPr>
      </p:pic>
    </p:spTree>
    <p:extLst>
      <p:ext uri="{BB962C8B-B14F-4D97-AF65-F5344CB8AC3E}">
        <p14:creationId xmlns:p14="http://schemas.microsoft.com/office/powerpoint/2010/main" val="3373824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nodeType="afterEffect">
                                  <p:stCondLst>
                                    <p:cond delay="0"/>
                                  </p:stCondLst>
                                  <p:childTnLst>
                                    <p:animMotion origin="layout" path="M 3.33333E-6 2.96296E-6 L 3.33333E-6 0.00023 L 0.07465 0.34328 " pathEditMode="relative" rAng="0" ptsTypes="AAA">
                                      <p:cBhvr>
                                        <p:cTn id="6" dur="1000" fill="hold"/>
                                        <p:tgtEl>
                                          <p:spTgt spid="25"/>
                                        </p:tgtEl>
                                        <p:attrNameLst>
                                          <p:attrName>ppt_x</p:attrName>
                                          <p:attrName>ppt_y</p:attrName>
                                        </p:attrNameLst>
                                      </p:cBhvr>
                                      <p:rCtr x="3733" y="17153"/>
                                    </p:animMotion>
                                  </p:childTnLst>
                                </p:cTn>
                              </p:par>
                              <p:par>
                                <p:cTn id="7" presetID="0" presetClass="path" presetSubtype="0" fill="hold" nodeType="withEffect">
                                  <p:stCondLst>
                                    <p:cond delay="0"/>
                                  </p:stCondLst>
                                  <p:childTnLst>
                                    <p:animMotion origin="layout" path="M -0.01041 0.0338 L -0.07864 0.33495 " pathEditMode="relative" rAng="0" ptsTypes="AA">
                                      <p:cBhvr>
                                        <p:cTn id="8" dur="1000" fill="hold"/>
                                        <p:tgtEl>
                                          <p:spTgt spid="31"/>
                                        </p:tgtEl>
                                        <p:attrNameLst>
                                          <p:attrName>ppt_x</p:attrName>
                                          <p:attrName>ppt_y</p:attrName>
                                        </p:attrNameLst>
                                      </p:cBhvr>
                                      <p:rCtr x="-3420" y="15046"/>
                                    </p:animMotion>
                                  </p:childTnLst>
                                </p:cTn>
                              </p:par>
                            </p:childTnLst>
                          </p:cTn>
                        </p:par>
                        <p:par>
                          <p:cTn id="9" fill="hold">
                            <p:stCondLst>
                              <p:cond delay="1000"/>
                            </p:stCondLst>
                            <p:childTnLst>
                              <p:par>
                                <p:cTn id="10" presetID="8" presetClass="emph" presetSubtype="0" fill="hold" nodeType="afterEffect">
                                  <p:stCondLst>
                                    <p:cond delay="0"/>
                                  </p:stCondLst>
                                  <p:childTnLst>
                                    <p:animRot by="1200000">
                                      <p:cBhvr>
                                        <p:cTn id="11" dur="2000" fill="hold"/>
                                        <p:tgtEl>
                                          <p:spTgt spid="17"/>
                                        </p:tgtEl>
                                        <p:attrNameLst>
                                          <p:attrName>r</p:attrName>
                                        </p:attrNameLst>
                                      </p:cBhvr>
                                    </p:animRot>
                                  </p:childTnLst>
                                </p:cTn>
                              </p:par>
                              <p:par>
                                <p:cTn id="12" presetID="42" presetClass="path" presetSubtype="0" fill="hold" nodeType="withEffect">
                                  <p:stCondLst>
                                    <p:cond delay="0"/>
                                  </p:stCondLst>
                                  <p:childTnLst>
                                    <p:animMotion origin="layout" path="M 2.77778E-7 -4.81481E-6 L -0.01858 0.12223 " pathEditMode="relative" rAng="0" ptsTypes="AA">
                                      <p:cBhvr>
                                        <p:cTn id="13" dur="2000" fill="hold"/>
                                        <p:tgtEl>
                                          <p:spTgt spid="22"/>
                                        </p:tgtEl>
                                        <p:attrNameLst>
                                          <p:attrName>ppt_x</p:attrName>
                                          <p:attrName>ppt_y</p:attrName>
                                        </p:attrNameLst>
                                      </p:cBhvr>
                                      <p:rCtr x="-938" y="6111"/>
                                    </p:animMotion>
                                  </p:childTnLst>
                                </p:cTn>
                              </p:par>
                              <p:par>
                                <p:cTn id="14" presetID="42" presetClass="path" presetSubtype="0" fill="hold" nodeType="withEffect">
                                  <p:stCondLst>
                                    <p:cond delay="0"/>
                                  </p:stCondLst>
                                  <p:childTnLst>
                                    <p:animMotion origin="layout" path="M -2.77778E-7 -4.81481E-6 L 0.02274 -0.12662 " pathEditMode="relative" rAng="0" ptsTypes="AA">
                                      <p:cBhvr>
                                        <p:cTn id="15" dur="2000" fill="hold"/>
                                        <p:tgtEl>
                                          <p:spTgt spid="21"/>
                                        </p:tgtEl>
                                        <p:attrNameLst>
                                          <p:attrName>ppt_x</p:attrName>
                                          <p:attrName>ppt_y</p:attrName>
                                        </p:attrNameLst>
                                      </p:cBhvr>
                                      <p:rCtr x="1128" y="-6343"/>
                                    </p:animMotion>
                                  </p:childTnLst>
                                </p:cTn>
                              </p:par>
                              <p:par>
                                <p:cTn id="16" presetID="42" presetClass="path" presetSubtype="0" fill="hold" nodeType="withEffect">
                                  <p:stCondLst>
                                    <p:cond delay="0"/>
                                  </p:stCondLst>
                                  <p:childTnLst>
                                    <p:animMotion origin="layout" path="M -0.07864 0.33495 L -0.09704 0.45393 " pathEditMode="relative" rAng="0" ptsTypes="AA">
                                      <p:cBhvr>
                                        <p:cTn id="17" dur="2000" fill="hold"/>
                                        <p:tgtEl>
                                          <p:spTgt spid="31"/>
                                        </p:tgtEl>
                                        <p:attrNameLst>
                                          <p:attrName>ppt_x</p:attrName>
                                          <p:attrName>ppt_y</p:attrName>
                                        </p:attrNameLst>
                                      </p:cBhvr>
                                      <p:rCtr x="-920" y="5949"/>
                                    </p:animMotion>
                                  </p:childTnLst>
                                </p:cTn>
                              </p:par>
                              <p:par>
                                <p:cTn id="18" presetID="42" presetClass="path" presetSubtype="0" fill="hold" nodeType="withEffect">
                                  <p:stCondLst>
                                    <p:cond delay="0"/>
                                  </p:stCondLst>
                                  <p:childTnLst>
                                    <p:animMotion origin="layout" path="M 0.07465 0.34328 L 0.09687 0.21435 " pathEditMode="relative" rAng="0" ptsTypes="AA">
                                      <p:cBhvr>
                                        <p:cTn id="19" dur="2000" fill="hold"/>
                                        <p:tgtEl>
                                          <p:spTgt spid="25"/>
                                        </p:tgtEl>
                                        <p:attrNameLst>
                                          <p:attrName>ppt_x</p:attrName>
                                          <p:attrName>ppt_y</p:attrName>
                                        </p:attrNameLst>
                                      </p:cBhvr>
                                      <p:rCtr x="1111" y="-64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9">
            <a:extLst>
              <a:ext uri="{FF2B5EF4-FFF2-40B4-BE49-F238E27FC236}">
                <a16:creationId xmlns:a16="http://schemas.microsoft.com/office/drawing/2014/main" id="{BB90186F-F477-463F-B0AD-28E4727C5E15}"/>
              </a:ext>
            </a:extLst>
          </p:cNvPr>
          <p:cNvSpPr txBox="1">
            <a:spLocks/>
          </p:cNvSpPr>
          <p:nvPr/>
        </p:nvSpPr>
        <p:spPr bwMode="auto">
          <a:xfrm>
            <a:off x="3116952" y="1123151"/>
            <a:ext cx="2916312"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kern="0" dirty="0"/>
              <a:t>EASY-TO-FOLLOW</a:t>
            </a:r>
            <a:endParaRPr lang="it-IT" kern="0" dirty="0"/>
          </a:p>
        </p:txBody>
      </p:sp>
      <p:pic>
        <p:nvPicPr>
          <p:cNvPr id="17" name="Immagine 16">
            <a:extLst>
              <a:ext uri="{FF2B5EF4-FFF2-40B4-BE49-F238E27FC236}">
                <a16:creationId xmlns:a16="http://schemas.microsoft.com/office/drawing/2014/main" id="{76609952-0654-4778-AC37-865A6DCA0E49}"/>
              </a:ext>
            </a:extLst>
          </p:cNvPr>
          <p:cNvPicPr>
            <a:picLocks noChangeAspect="1"/>
          </p:cNvPicPr>
          <p:nvPr/>
        </p:nvPicPr>
        <p:blipFill>
          <a:blip r:embed="rId3"/>
          <a:stretch>
            <a:fillRect/>
          </a:stretch>
        </p:blipFill>
        <p:spPr>
          <a:xfrm rot="1200000">
            <a:off x="2010208" y="2623772"/>
            <a:ext cx="5123583" cy="169261"/>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ED2C78CB-284B-490E-B85D-55AD18F844C8}"/>
              </a:ext>
            </a:extLst>
          </p:cNvPr>
          <p:cNvPicPr>
            <a:picLocks noChangeAspect="1"/>
          </p:cNvPicPr>
          <p:nvPr/>
        </p:nvPicPr>
        <p:blipFill>
          <a:blip r:embed="rId4"/>
          <a:stretch>
            <a:fillRect/>
          </a:stretch>
        </p:blipFill>
        <p:spPr>
          <a:xfrm>
            <a:off x="3722512" y="1669548"/>
            <a:ext cx="1698976" cy="4433292"/>
          </a:xfrm>
          <a:prstGeom prst="rect">
            <a:avLst/>
          </a:prstGeom>
        </p:spPr>
      </p:pic>
      <p:grpSp>
        <p:nvGrpSpPr>
          <p:cNvPr id="3" name="Gruppo 2">
            <a:extLst>
              <a:ext uri="{FF2B5EF4-FFF2-40B4-BE49-F238E27FC236}">
                <a16:creationId xmlns:a16="http://schemas.microsoft.com/office/drawing/2014/main" id="{4B01AB0B-912F-4ACF-8C52-D33ACFFF709F}"/>
              </a:ext>
            </a:extLst>
          </p:cNvPr>
          <p:cNvGrpSpPr/>
          <p:nvPr/>
        </p:nvGrpSpPr>
        <p:grpSpPr>
          <a:xfrm>
            <a:off x="1371259" y="1764655"/>
            <a:ext cx="1872550" cy="1899459"/>
            <a:chOff x="1309314" y="1748982"/>
            <a:chExt cx="1872550" cy="1899459"/>
          </a:xfrm>
        </p:grpSpPr>
        <p:pic>
          <p:nvPicPr>
            <p:cNvPr id="13" name="l">
              <a:extLst>
                <a:ext uri="{FF2B5EF4-FFF2-40B4-BE49-F238E27FC236}">
                  <a16:creationId xmlns:a16="http://schemas.microsoft.com/office/drawing/2014/main" id="{864012F0-383C-4544-BFD8-0F290497D590}"/>
                </a:ext>
              </a:extLst>
            </p:cNvPr>
            <p:cNvPicPr>
              <a:picLocks noChangeAspect="1"/>
            </p:cNvPicPr>
            <p:nvPr/>
          </p:nvPicPr>
          <p:blipFill>
            <a:blip r:embed="rId5"/>
            <a:stretch>
              <a:fillRect/>
            </a:stretch>
          </p:blipFill>
          <p:spPr>
            <a:xfrm>
              <a:off x="1309314" y="1748982"/>
              <a:ext cx="1745693" cy="1899459"/>
            </a:xfrm>
            <a:prstGeom prst="rect">
              <a:avLst/>
            </a:prstGeom>
          </p:spPr>
        </p:pic>
        <p:pic>
          <p:nvPicPr>
            <p:cNvPr id="25" name="nist">
              <a:extLst>
                <a:ext uri="{FF2B5EF4-FFF2-40B4-BE49-F238E27FC236}">
                  <a16:creationId xmlns:a16="http://schemas.microsoft.com/office/drawing/2014/main" id="{220E1541-D187-401F-96D9-1E0DEEBF5D99}"/>
                </a:ext>
              </a:extLst>
            </p:cNvPr>
            <p:cNvPicPr>
              <a:picLocks noChangeAspect="1"/>
            </p:cNvPicPr>
            <p:nvPr/>
          </p:nvPicPr>
          <p:blipFill>
            <a:blip r:embed="rId6"/>
            <a:stretch>
              <a:fillRect/>
            </a:stretch>
          </p:blipFill>
          <p:spPr>
            <a:xfrm>
              <a:off x="1341797" y="2868909"/>
              <a:ext cx="1840067" cy="564093"/>
            </a:xfrm>
            <a:prstGeom prst="rect">
              <a:avLst/>
            </a:prstGeom>
          </p:spPr>
        </p:pic>
      </p:grpSp>
      <p:grpSp>
        <p:nvGrpSpPr>
          <p:cNvPr id="2" name="Gruppo 1">
            <a:extLst>
              <a:ext uri="{FF2B5EF4-FFF2-40B4-BE49-F238E27FC236}">
                <a16:creationId xmlns:a16="http://schemas.microsoft.com/office/drawing/2014/main" id="{B2257BD8-77C0-47C9-AA82-8A1F234C1E52}"/>
              </a:ext>
            </a:extLst>
          </p:cNvPr>
          <p:cNvGrpSpPr/>
          <p:nvPr/>
        </p:nvGrpSpPr>
        <p:grpSpPr>
          <a:xfrm>
            <a:off x="6088992" y="3476213"/>
            <a:ext cx="1745693" cy="1899459"/>
            <a:chOff x="6088993" y="3488177"/>
            <a:chExt cx="1745693" cy="1899459"/>
          </a:xfrm>
        </p:grpSpPr>
        <p:pic>
          <p:nvPicPr>
            <p:cNvPr id="21" name="r">
              <a:extLst>
                <a:ext uri="{FF2B5EF4-FFF2-40B4-BE49-F238E27FC236}">
                  <a16:creationId xmlns:a16="http://schemas.microsoft.com/office/drawing/2014/main" id="{74701B74-C4C3-4031-8049-ECE2D8869D12}"/>
                </a:ext>
              </a:extLst>
            </p:cNvPr>
            <p:cNvPicPr>
              <a:picLocks noChangeAspect="1"/>
            </p:cNvPicPr>
            <p:nvPr/>
          </p:nvPicPr>
          <p:blipFill>
            <a:blip r:embed="rId5"/>
            <a:stretch>
              <a:fillRect/>
            </a:stretch>
          </p:blipFill>
          <p:spPr>
            <a:xfrm>
              <a:off x="6088993" y="3488177"/>
              <a:ext cx="1745693" cy="1899459"/>
            </a:xfrm>
            <a:prstGeom prst="rect">
              <a:avLst/>
            </a:prstGeom>
          </p:spPr>
        </p:pic>
        <p:pic>
          <p:nvPicPr>
            <p:cNvPr id="31" name="scf">
              <a:extLst>
                <a:ext uri="{FF2B5EF4-FFF2-40B4-BE49-F238E27FC236}">
                  <a16:creationId xmlns:a16="http://schemas.microsoft.com/office/drawing/2014/main" id="{4D38901A-55AF-428F-B574-04D20EB52193}"/>
                </a:ext>
              </a:extLst>
            </p:cNvPr>
            <p:cNvPicPr>
              <a:picLocks noChangeAspect="1"/>
            </p:cNvPicPr>
            <p:nvPr/>
          </p:nvPicPr>
          <p:blipFill>
            <a:blip r:embed="rId7"/>
            <a:stretch>
              <a:fillRect/>
            </a:stretch>
          </p:blipFill>
          <p:spPr>
            <a:xfrm>
              <a:off x="6340938" y="4542092"/>
              <a:ext cx="1334608" cy="632183"/>
            </a:xfrm>
            <a:prstGeom prst="rect">
              <a:avLst/>
            </a:prstGeom>
          </p:spPr>
        </p:pic>
      </p:grpSp>
    </p:spTree>
    <p:extLst>
      <p:ext uri="{BB962C8B-B14F-4D97-AF65-F5344CB8AC3E}">
        <p14:creationId xmlns:p14="http://schemas.microsoft.com/office/powerpoint/2010/main" val="227113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afterEffect">
                                  <p:stCondLst>
                                    <p:cond delay="0"/>
                                  </p:stCondLst>
                                  <p:childTnLst>
                                    <p:animRot by="-1200000">
                                      <p:cBhvr>
                                        <p:cTn id="6" dur="2000" fill="hold"/>
                                        <p:tgtEl>
                                          <p:spTgt spid="17"/>
                                        </p:tgtEl>
                                        <p:attrNameLst>
                                          <p:attrName>r</p:attrName>
                                        </p:attrNameLst>
                                      </p:cBhvr>
                                    </p:animRot>
                                  </p:childTnLst>
                                </p:cTn>
                              </p:par>
                              <p:par>
                                <p:cTn id="7" presetID="42" presetClass="path" presetSubtype="0" fill="hold" nodeType="withEffect">
                                  <p:stCondLst>
                                    <p:cond delay="0"/>
                                  </p:stCondLst>
                                  <p:childTnLst>
                                    <p:animMotion origin="layout" path="M -4.72222E-6 -3.7037E-7 L 0.01285 -0.12546 " pathEditMode="relative" rAng="0" ptsTypes="AA">
                                      <p:cBhvr>
                                        <p:cTn id="8" dur="2000" fill="hold"/>
                                        <p:tgtEl>
                                          <p:spTgt spid="2"/>
                                        </p:tgtEl>
                                        <p:attrNameLst>
                                          <p:attrName>ppt_x</p:attrName>
                                          <p:attrName>ppt_y</p:attrName>
                                        </p:attrNameLst>
                                      </p:cBhvr>
                                      <p:rCtr x="642" y="-6273"/>
                                    </p:animMotion>
                                  </p:childTnLst>
                                </p:cTn>
                              </p:par>
                              <p:par>
                                <p:cTn id="9" presetID="42" presetClass="path" presetSubtype="0" fill="hold" nodeType="withEffect">
                                  <p:stCondLst>
                                    <p:cond delay="0"/>
                                  </p:stCondLst>
                                  <p:childTnLst>
                                    <p:animMotion origin="layout" path="M 3.05556E-6 -3.33333E-6 L -0.01302 0.12408 " pathEditMode="relative" rAng="0" ptsTypes="AA">
                                      <p:cBhvr>
                                        <p:cTn id="10" dur="2000" fill="hold"/>
                                        <p:tgtEl>
                                          <p:spTgt spid="3"/>
                                        </p:tgtEl>
                                        <p:attrNameLst>
                                          <p:attrName>ppt_x</p:attrName>
                                          <p:attrName>ppt_y</p:attrName>
                                        </p:attrNameLst>
                                      </p:cBhvr>
                                      <p:rCtr x="-660" y="6204"/>
                                    </p:animMotion>
                                  </p:childTnLst>
                                </p:cTn>
                              </p:par>
                            </p:childTnLst>
                          </p:cTn>
                        </p:par>
                        <p:par>
                          <p:cTn id="11" fill="hold">
                            <p:stCondLst>
                              <p:cond delay="2000"/>
                            </p:stCondLst>
                            <p:childTnLst>
                              <p:par>
                                <p:cTn id="12" presetID="8" presetClass="emph" presetSubtype="0" fill="hold" nodeType="afterEffect">
                                  <p:stCondLst>
                                    <p:cond delay="0"/>
                                  </p:stCondLst>
                                  <p:childTnLst>
                                    <p:animRot by="-1200000">
                                      <p:cBhvr>
                                        <p:cTn id="13" dur="2000" fill="hold"/>
                                        <p:tgtEl>
                                          <p:spTgt spid="17"/>
                                        </p:tgtEl>
                                        <p:attrNameLst>
                                          <p:attrName>r</p:attrName>
                                        </p:attrNameLst>
                                      </p:cBhvr>
                                    </p:animRot>
                                  </p:childTnLst>
                                </p:cTn>
                              </p:par>
                              <p:par>
                                <p:cTn id="14" presetID="42" presetClass="path" presetSubtype="0" fill="hold" nodeType="withEffect">
                                  <p:stCondLst>
                                    <p:cond delay="0"/>
                                  </p:stCondLst>
                                  <p:childTnLst>
                                    <p:animMotion origin="layout" path="M 0.01285 -0.12546 L -0.00295 -0.24977 " pathEditMode="relative" rAng="0" ptsTypes="AA">
                                      <p:cBhvr>
                                        <p:cTn id="15" dur="2000" fill="hold"/>
                                        <p:tgtEl>
                                          <p:spTgt spid="2"/>
                                        </p:tgtEl>
                                        <p:attrNameLst>
                                          <p:attrName>ppt_x</p:attrName>
                                          <p:attrName>ppt_y</p:attrName>
                                        </p:attrNameLst>
                                      </p:cBhvr>
                                      <p:rCtr x="-885" y="-6458"/>
                                    </p:animMotion>
                                  </p:childTnLst>
                                </p:cTn>
                              </p:par>
                              <p:par>
                                <p:cTn id="16" presetID="42" presetClass="path" presetSubtype="0" fill="hold" nodeType="withEffect">
                                  <p:stCondLst>
                                    <p:cond delay="0"/>
                                  </p:stCondLst>
                                  <p:childTnLst>
                                    <p:animMotion origin="layout" path="M -0.01302 0.12408 L 0.00191 0.24977 " pathEditMode="relative" rAng="0" ptsTypes="AA">
                                      <p:cBhvr>
                                        <p:cTn id="17" dur="2000" fill="hold"/>
                                        <p:tgtEl>
                                          <p:spTgt spid="3"/>
                                        </p:tgtEl>
                                        <p:attrNameLst>
                                          <p:attrName>ppt_x</p:attrName>
                                          <p:attrName>ppt_y</p:attrName>
                                        </p:attrNameLst>
                                      </p:cBhvr>
                                      <p:rCtr x="747" y="6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olo 1">
            <a:extLst>
              <a:ext uri="{FF2B5EF4-FFF2-40B4-BE49-F238E27FC236}">
                <a16:creationId xmlns:a16="http://schemas.microsoft.com/office/drawing/2014/main" id="{B2B427C9-A377-4BC6-A423-FC8C988D8AAE}"/>
              </a:ext>
            </a:extLst>
          </p:cNvPr>
          <p:cNvSpPr>
            <a:spLocks noGrp="1"/>
          </p:cNvSpPr>
          <p:nvPr>
            <p:ph type="title"/>
          </p:nvPr>
        </p:nvSpPr>
        <p:spPr/>
        <p:txBody>
          <a:bodyPr/>
          <a:lstStyle/>
          <a:p>
            <a:r>
              <a:rPr lang="en-GB" altLang="it-IT" dirty="0">
                <a:latin typeface="Calibri" panose="020F0502020204030204" pitchFamily="34" charset="0"/>
              </a:rPr>
              <a:t>WE LIVE IN A SOCIETY…</a:t>
            </a:r>
          </a:p>
        </p:txBody>
      </p:sp>
      <p:pic>
        <p:nvPicPr>
          <p:cNvPr id="5" name="Immagine 4">
            <a:extLst>
              <a:ext uri="{FF2B5EF4-FFF2-40B4-BE49-F238E27FC236}">
                <a16:creationId xmlns:a16="http://schemas.microsoft.com/office/drawing/2014/main" id="{020CEA2B-65D5-4443-915A-AB63C2F78140}"/>
              </a:ext>
            </a:extLst>
          </p:cNvPr>
          <p:cNvPicPr>
            <a:picLocks noChangeAspect="1"/>
          </p:cNvPicPr>
          <p:nvPr/>
        </p:nvPicPr>
        <p:blipFill>
          <a:blip r:embed="rId3"/>
          <a:srcRect/>
          <a:stretch/>
        </p:blipFill>
        <p:spPr>
          <a:xfrm>
            <a:off x="154771" y="2968182"/>
            <a:ext cx="2844252" cy="2091495"/>
          </a:xfrm>
          <a:prstGeom prst="rect">
            <a:avLst/>
          </a:prstGeom>
        </p:spPr>
      </p:pic>
      <p:pic>
        <p:nvPicPr>
          <p:cNvPr id="8" name="Immagine 7">
            <a:extLst>
              <a:ext uri="{FF2B5EF4-FFF2-40B4-BE49-F238E27FC236}">
                <a16:creationId xmlns:a16="http://schemas.microsoft.com/office/drawing/2014/main" id="{6EA4A165-B965-4102-8274-C153DD2516AB}"/>
              </a:ext>
            </a:extLst>
          </p:cNvPr>
          <p:cNvPicPr>
            <a:picLocks noChangeAspect="1"/>
          </p:cNvPicPr>
          <p:nvPr/>
        </p:nvPicPr>
        <p:blipFill>
          <a:blip r:embed="rId4"/>
          <a:stretch>
            <a:fillRect/>
          </a:stretch>
        </p:blipFill>
        <p:spPr>
          <a:xfrm>
            <a:off x="2278202" y="1630363"/>
            <a:ext cx="2827776" cy="2513578"/>
          </a:xfrm>
          <a:prstGeom prst="rect">
            <a:avLst/>
          </a:prstGeom>
        </p:spPr>
      </p:pic>
      <p:pic>
        <p:nvPicPr>
          <p:cNvPr id="14" name="Immagine 13" descr="Immagine che contiene LEGO, giocattolo&#10;&#10;Descrizione generata automaticamente">
            <a:extLst>
              <a:ext uri="{FF2B5EF4-FFF2-40B4-BE49-F238E27FC236}">
                <a16:creationId xmlns:a16="http://schemas.microsoft.com/office/drawing/2014/main" id="{FB30AD37-68FD-49B4-87A3-1D88B8B5ACBD}"/>
              </a:ext>
            </a:extLst>
          </p:cNvPr>
          <p:cNvPicPr>
            <a:picLocks noChangeAspect="1"/>
          </p:cNvPicPr>
          <p:nvPr/>
        </p:nvPicPr>
        <p:blipFill>
          <a:blip r:embed="rId5"/>
          <a:stretch>
            <a:fillRect/>
          </a:stretch>
        </p:blipFill>
        <p:spPr>
          <a:xfrm>
            <a:off x="3534992" y="3494344"/>
            <a:ext cx="3141972" cy="2513578"/>
          </a:xfrm>
          <a:prstGeom prst="rect">
            <a:avLst/>
          </a:prstGeom>
        </p:spPr>
      </p:pic>
      <p:pic>
        <p:nvPicPr>
          <p:cNvPr id="3" name="Immagine 2">
            <a:extLst>
              <a:ext uri="{FF2B5EF4-FFF2-40B4-BE49-F238E27FC236}">
                <a16:creationId xmlns:a16="http://schemas.microsoft.com/office/drawing/2014/main" id="{056704CC-5F7A-4E4B-81AE-CEE4491D5BFE}"/>
              </a:ext>
            </a:extLst>
          </p:cNvPr>
          <p:cNvPicPr>
            <a:picLocks noChangeAspect="1"/>
          </p:cNvPicPr>
          <p:nvPr/>
        </p:nvPicPr>
        <p:blipFill>
          <a:blip r:embed="rId6"/>
          <a:stretch>
            <a:fillRect/>
          </a:stretch>
        </p:blipFill>
        <p:spPr>
          <a:xfrm>
            <a:off x="5997139" y="3029577"/>
            <a:ext cx="2710832" cy="1721556"/>
          </a:xfrm>
          <a:prstGeom prst="rect">
            <a:avLst/>
          </a:prstGeom>
        </p:spPr>
      </p:pic>
      <p:pic>
        <p:nvPicPr>
          <p:cNvPr id="6" name="Immagine 5">
            <a:extLst>
              <a:ext uri="{FF2B5EF4-FFF2-40B4-BE49-F238E27FC236}">
                <a16:creationId xmlns:a16="http://schemas.microsoft.com/office/drawing/2014/main" id="{B73532F4-5E90-47DE-AB9A-5E951681273A}"/>
              </a:ext>
            </a:extLst>
          </p:cNvPr>
          <p:cNvPicPr>
            <a:picLocks noChangeAspect="1"/>
          </p:cNvPicPr>
          <p:nvPr/>
        </p:nvPicPr>
        <p:blipFill>
          <a:blip r:embed="rId7"/>
          <a:srcRect/>
          <a:stretch/>
        </p:blipFill>
        <p:spPr>
          <a:xfrm>
            <a:off x="4723479" y="1186151"/>
            <a:ext cx="2803626" cy="2102807"/>
          </a:xfrm>
          <a:prstGeom prst="rect">
            <a:avLst/>
          </a:prstGeom>
        </p:spPr>
      </p:pic>
    </p:spTree>
    <p:extLst>
      <p:ext uri="{BB962C8B-B14F-4D97-AF65-F5344CB8AC3E}">
        <p14:creationId xmlns:p14="http://schemas.microsoft.com/office/powerpoint/2010/main" val="279775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9">
            <a:extLst>
              <a:ext uri="{FF2B5EF4-FFF2-40B4-BE49-F238E27FC236}">
                <a16:creationId xmlns:a16="http://schemas.microsoft.com/office/drawing/2014/main" id="{0CDE18CA-468F-49AE-8B0F-C351DE941840}"/>
              </a:ext>
            </a:extLst>
          </p:cNvPr>
          <p:cNvSpPr txBox="1">
            <a:spLocks/>
          </p:cNvSpPr>
          <p:nvPr/>
        </p:nvSpPr>
        <p:spPr bwMode="auto">
          <a:xfrm>
            <a:off x="3113843" y="1178826"/>
            <a:ext cx="2916312"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kern="0" dirty="0"/>
              <a:t>TARGET SPECIFIC</a:t>
            </a:r>
            <a:endParaRPr lang="it-IT" kern="0" dirty="0"/>
          </a:p>
        </p:txBody>
      </p:sp>
      <p:pic>
        <p:nvPicPr>
          <p:cNvPr id="17" name="Immagine 16">
            <a:extLst>
              <a:ext uri="{FF2B5EF4-FFF2-40B4-BE49-F238E27FC236}">
                <a16:creationId xmlns:a16="http://schemas.microsoft.com/office/drawing/2014/main" id="{76609952-0654-4778-AC37-865A6DCA0E49}"/>
              </a:ext>
            </a:extLst>
          </p:cNvPr>
          <p:cNvPicPr>
            <a:picLocks noChangeAspect="1"/>
          </p:cNvPicPr>
          <p:nvPr/>
        </p:nvPicPr>
        <p:blipFill>
          <a:blip r:embed="rId3"/>
          <a:stretch>
            <a:fillRect/>
          </a:stretch>
        </p:blipFill>
        <p:spPr>
          <a:xfrm rot="-1200000">
            <a:off x="2010208" y="2623772"/>
            <a:ext cx="5123583" cy="169261"/>
          </a:xfrm>
          <a:prstGeom prst="rect">
            <a:avLst/>
          </a:prstGeom>
        </p:spPr>
      </p:pic>
      <p:pic>
        <p:nvPicPr>
          <p:cNvPr id="6" name="Immagine 5" descr="Immagine che contiene testo&#10;&#10;Descrizione generata automaticamente">
            <a:extLst>
              <a:ext uri="{FF2B5EF4-FFF2-40B4-BE49-F238E27FC236}">
                <a16:creationId xmlns:a16="http://schemas.microsoft.com/office/drawing/2014/main" id="{ED2C78CB-284B-490E-B85D-55AD18F844C8}"/>
              </a:ext>
            </a:extLst>
          </p:cNvPr>
          <p:cNvPicPr>
            <a:picLocks noChangeAspect="1"/>
          </p:cNvPicPr>
          <p:nvPr/>
        </p:nvPicPr>
        <p:blipFill>
          <a:blip r:embed="rId4"/>
          <a:stretch>
            <a:fillRect/>
          </a:stretch>
        </p:blipFill>
        <p:spPr>
          <a:xfrm>
            <a:off x="3722512" y="1669548"/>
            <a:ext cx="1698976" cy="4433292"/>
          </a:xfrm>
          <a:prstGeom prst="rect">
            <a:avLst/>
          </a:prstGeom>
        </p:spPr>
      </p:pic>
      <p:grpSp>
        <p:nvGrpSpPr>
          <p:cNvPr id="3" name="Gruppo 2">
            <a:extLst>
              <a:ext uri="{FF2B5EF4-FFF2-40B4-BE49-F238E27FC236}">
                <a16:creationId xmlns:a16="http://schemas.microsoft.com/office/drawing/2014/main" id="{4B01AB0B-912F-4ACF-8C52-D33ACFFF709F}"/>
              </a:ext>
            </a:extLst>
          </p:cNvPr>
          <p:cNvGrpSpPr/>
          <p:nvPr/>
        </p:nvGrpSpPr>
        <p:grpSpPr>
          <a:xfrm>
            <a:off x="1355702" y="3476212"/>
            <a:ext cx="1872550" cy="1899459"/>
            <a:chOff x="1309314" y="1748982"/>
            <a:chExt cx="1872550" cy="1899459"/>
          </a:xfrm>
        </p:grpSpPr>
        <p:pic>
          <p:nvPicPr>
            <p:cNvPr id="13" name="l">
              <a:extLst>
                <a:ext uri="{FF2B5EF4-FFF2-40B4-BE49-F238E27FC236}">
                  <a16:creationId xmlns:a16="http://schemas.microsoft.com/office/drawing/2014/main" id="{864012F0-383C-4544-BFD8-0F290497D590}"/>
                </a:ext>
              </a:extLst>
            </p:cNvPr>
            <p:cNvPicPr>
              <a:picLocks noChangeAspect="1"/>
            </p:cNvPicPr>
            <p:nvPr/>
          </p:nvPicPr>
          <p:blipFill>
            <a:blip r:embed="rId5"/>
            <a:stretch>
              <a:fillRect/>
            </a:stretch>
          </p:blipFill>
          <p:spPr>
            <a:xfrm>
              <a:off x="1309314" y="1748982"/>
              <a:ext cx="1745693" cy="1899459"/>
            </a:xfrm>
            <a:prstGeom prst="rect">
              <a:avLst/>
            </a:prstGeom>
          </p:spPr>
        </p:pic>
        <p:pic>
          <p:nvPicPr>
            <p:cNvPr id="25" name="nist">
              <a:extLst>
                <a:ext uri="{FF2B5EF4-FFF2-40B4-BE49-F238E27FC236}">
                  <a16:creationId xmlns:a16="http://schemas.microsoft.com/office/drawing/2014/main" id="{220E1541-D187-401F-96D9-1E0DEEBF5D99}"/>
                </a:ext>
              </a:extLst>
            </p:cNvPr>
            <p:cNvPicPr>
              <a:picLocks noChangeAspect="1"/>
            </p:cNvPicPr>
            <p:nvPr/>
          </p:nvPicPr>
          <p:blipFill>
            <a:blip r:embed="rId6"/>
            <a:stretch>
              <a:fillRect/>
            </a:stretch>
          </p:blipFill>
          <p:spPr>
            <a:xfrm>
              <a:off x="1341797" y="2868909"/>
              <a:ext cx="1840067" cy="564093"/>
            </a:xfrm>
            <a:prstGeom prst="rect">
              <a:avLst/>
            </a:prstGeom>
          </p:spPr>
        </p:pic>
      </p:grpSp>
      <p:pic>
        <p:nvPicPr>
          <p:cNvPr id="21" name="r">
            <a:extLst>
              <a:ext uri="{FF2B5EF4-FFF2-40B4-BE49-F238E27FC236}">
                <a16:creationId xmlns:a16="http://schemas.microsoft.com/office/drawing/2014/main" id="{74701B74-C4C3-4031-8049-ECE2D8869D12}"/>
              </a:ext>
            </a:extLst>
          </p:cNvPr>
          <p:cNvPicPr>
            <a:picLocks noChangeAspect="1"/>
          </p:cNvPicPr>
          <p:nvPr/>
        </p:nvPicPr>
        <p:blipFill>
          <a:blip r:embed="rId5"/>
          <a:stretch>
            <a:fillRect/>
          </a:stretch>
        </p:blipFill>
        <p:spPr>
          <a:xfrm>
            <a:off x="6066815" y="1752691"/>
            <a:ext cx="1745693" cy="1899459"/>
          </a:xfrm>
          <a:prstGeom prst="rect">
            <a:avLst/>
          </a:prstGeom>
        </p:spPr>
      </p:pic>
      <p:pic>
        <p:nvPicPr>
          <p:cNvPr id="11" name="Immagine 10">
            <a:extLst>
              <a:ext uri="{FF2B5EF4-FFF2-40B4-BE49-F238E27FC236}">
                <a16:creationId xmlns:a16="http://schemas.microsoft.com/office/drawing/2014/main" id="{6637E608-01A1-4BD5-8B21-CE5B829E7E21}"/>
              </a:ext>
            </a:extLst>
          </p:cNvPr>
          <p:cNvPicPr>
            <a:picLocks noChangeAspect="1"/>
          </p:cNvPicPr>
          <p:nvPr/>
        </p:nvPicPr>
        <p:blipFill>
          <a:blip r:embed="rId7"/>
          <a:srcRect/>
          <a:stretch/>
        </p:blipFill>
        <p:spPr>
          <a:xfrm>
            <a:off x="7209815" y="796100"/>
            <a:ext cx="1699306" cy="765452"/>
          </a:xfrm>
          <a:prstGeom prst="rect">
            <a:avLst/>
          </a:prstGeom>
        </p:spPr>
      </p:pic>
    </p:spTree>
    <p:extLst>
      <p:ext uri="{BB962C8B-B14F-4D97-AF65-F5344CB8AC3E}">
        <p14:creationId xmlns:p14="http://schemas.microsoft.com/office/powerpoint/2010/main" val="1021630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61111E-6 7.40741E-7 L -0.12135 0.26829 " pathEditMode="relative" rAng="0" ptsTypes="AA">
                                      <p:cBhvr>
                                        <p:cTn id="6" dur="2000" fill="hold"/>
                                        <p:tgtEl>
                                          <p:spTgt spid="11"/>
                                        </p:tgtEl>
                                        <p:attrNameLst>
                                          <p:attrName>ppt_x</p:attrName>
                                          <p:attrName>ppt_y</p:attrName>
                                        </p:attrNameLst>
                                      </p:cBhvr>
                                      <p:rCtr x="-6076" y="13403"/>
                                    </p:animMotion>
                                  </p:childTnLst>
                                </p:cTn>
                              </p:par>
                            </p:childTnLst>
                          </p:cTn>
                        </p:par>
                        <p:par>
                          <p:cTn id="7" fill="hold">
                            <p:stCondLst>
                              <p:cond delay="2000"/>
                            </p:stCondLst>
                            <p:childTnLst>
                              <p:par>
                                <p:cTn id="8" presetID="8" presetClass="emph" presetSubtype="0" fill="hold" nodeType="afterEffect">
                                  <p:stCondLst>
                                    <p:cond delay="0"/>
                                  </p:stCondLst>
                                  <p:childTnLst>
                                    <p:animRot by="1200000">
                                      <p:cBhvr>
                                        <p:cTn id="9" dur="2000" fill="hold"/>
                                        <p:tgtEl>
                                          <p:spTgt spid="17"/>
                                        </p:tgtEl>
                                        <p:attrNameLst>
                                          <p:attrName>r</p:attrName>
                                        </p:attrNameLst>
                                      </p:cBhvr>
                                    </p:animRot>
                                  </p:childTnLst>
                                </p:cTn>
                              </p:par>
                              <p:par>
                                <p:cTn id="10" presetID="42" presetClass="path" presetSubtype="0" fill="hold" nodeType="withEffect">
                                  <p:stCondLst>
                                    <p:cond delay="0"/>
                                  </p:stCondLst>
                                  <p:childTnLst>
                                    <p:animMotion origin="layout" path="M -4.44444E-6 -3.7037E-7 L -0.01232 -0.12546 " pathEditMode="relative" rAng="0" ptsTypes="AA">
                                      <p:cBhvr>
                                        <p:cTn id="11" dur="2000" fill="hold"/>
                                        <p:tgtEl>
                                          <p:spTgt spid="3"/>
                                        </p:tgtEl>
                                        <p:attrNameLst>
                                          <p:attrName>ppt_x</p:attrName>
                                          <p:attrName>ppt_y</p:attrName>
                                        </p:attrNameLst>
                                      </p:cBhvr>
                                      <p:rCtr x="-625" y="-6273"/>
                                    </p:animMotion>
                                  </p:childTnLst>
                                </p:cTn>
                              </p:par>
                              <p:par>
                                <p:cTn id="12" presetID="42" presetClass="path" presetSubtype="0" fill="hold" nodeType="withEffect">
                                  <p:stCondLst>
                                    <p:cond delay="0"/>
                                  </p:stCondLst>
                                  <p:childTnLst>
                                    <p:animMotion origin="layout" path="M -4.16667E-6 -1.48148E-6 L 0.01441 0.125 " pathEditMode="relative" rAng="0" ptsTypes="AA">
                                      <p:cBhvr>
                                        <p:cTn id="13" dur="2000" fill="hold"/>
                                        <p:tgtEl>
                                          <p:spTgt spid="21"/>
                                        </p:tgtEl>
                                        <p:attrNameLst>
                                          <p:attrName>ppt_x</p:attrName>
                                          <p:attrName>ppt_y</p:attrName>
                                        </p:attrNameLst>
                                      </p:cBhvr>
                                      <p:rCtr x="712" y="6250"/>
                                    </p:animMotion>
                                  </p:childTnLst>
                                </p:cTn>
                              </p:par>
                              <p:par>
                                <p:cTn id="14" presetID="42" presetClass="path" presetSubtype="0" fill="hold" nodeType="withEffect">
                                  <p:stCondLst>
                                    <p:cond delay="0"/>
                                  </p:stCondLst>
                                  <p:childTnLst>
                                    <p:animMotion origin="layout" path="M -0.12135 0.26829 L -0.10468 0.39051 " pathEditMode="relative" rAng="0" ptsTypes="AA">
                                      <p:cBhvr>
                                        <p:cTn id="15" dur="2000" fill="hold"/>
                                        <p:tgtEl>
                                          <p:spTgt spid="11"/>
                                        </p:tgtEl>
                                        <p:attrNameLst>
                                          <p:attrName>ppt_x</p:attrName>
                                          <p:attrName>ppt_y</p:attrName>
                                        </p:attrNameLst>
                                      </p:cBhvr>
                                      <p:rCtr x="833" y="6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olo 1">
            <a:extLst>
              <a:ext uri="{FF2B5EF4-FFF2-40B4-BE49-F238E27FC236}">
                <a16:creationId xmlns:a16="http://schemas.microsoft.com/office/drawing/2014/main" id="{B2B427C9-A377-4BC6-A423-FC8C988D8AAE}"/>
              </a:ext>
            </a:extLst>
          </p:cNvPr>
          <p:cNvSpPr>
            <a:spLocks noGrp="1"/>
          </p:cNvSpPr>
          <p:nvPr>
            <p:ph type="title"/>
          </p:nvPr>
        </p:nvSpPr>
        <p:spPr/>
        <p:txBody>
          <a:bodyPr/>
          <a:lstStyle/>
          <a:p>
            <a:r>
              <a:rPr lang="en-GB" altLang="it-IT">
                <a:latin typeface="Calibri" panose="020F0502020204030204" pitchFamily="34" charset="0"/>
              </a:rPr>
              <a:t>CONCLUSION</a:t>
            </a:r>
          </a:p>
        </p:txBody>
      </p:sp>
      <p:sp>
        <p:nvSpPr>
          <p:cNvPr id="2" name="Segnaposto contenuto 1">
            <a:extLst>
              <a:ext uri="{FF2B5EF4-FFF2-40B4-BE49-F238E27FC236}">
                <a16:creationId xmlns:a16="http://schemas.microsoft.com/office/drawing/2014/main" id="{EEE136F5-7317-44A1-96D3-34054E16097C}"/>
              </a:ext>
            </a:extLst>
          </p:cNvPr>
          <p:cNvSpPr>
            <a:spLocks noGrp="1"/>
          </p:cNvSpPr>
          <p:nvPr>
            <p:ph idx="1"/>
          </p:nvPr>
        </p:nvSpPr>
        <p:spPr>
          <a:xfrm>
            <a:off x="1258888" y="1752600"/>
            <a:ext cx="5083840" cy="4114800"/>
          </a:xfrm>
        </p:spPr>
        <p:txBody>
          <a:bodyPr/>
          <a:lstStyle/>
          <a:p>
            <a:r>
              <a:rPr lang="en-US" dirty="0"/>
              <a:t>Creation of a guide  “for dummies” that can be used by newbies and professionals as introduction to cyber risk management.</a:t>
            </a:r>
          </a:p>
          <a:p>
            <a:r>
              <a:rPr lang="en-US" dirty="0"/>
              <a:t>Analysis of cybersecurity posture inside critical infrastructures</a:t>
            </a:r>
          </a:p>
          <a:p>
            <a:r>
              <a:rPr lang="en-US" dirty="0"/>
              <a:t>Comparison between the different tools available to “Guardians of the Cyberspace”</a:t>
            </a:r>
          </a:p>
        </p:txBody>
      </p:sp>
      <p:pic>
        <p:nvPicPr>
          <p:cNvPr id="10" name="1">
            <a:extLst>
              <a:ext uri="{FF2B5EF4-FFF2-40B4-BE49-F238E27FC236}">
                <a16:creationId xmlns:a16="http://schemas.microsoft.com/office/drawing/2014/main" id="{FB74BD07-7666-466A-94AC-978AE5C98FB4}"/>
              </a:ext>
            </a:extLst>
          </p:cNvPr>
          <p:cNvPicPr>
            <a:picLocks noChangeAspect="1"/>
          </p:cNvPicPr>
          <p:nvPr/>
        </p:nvPicPr>
        <p:blipFill>
          <a:blip r:embed="rId3"/>
          <a:srcRect/>
          <a:stretch/>
        </p:blipFill>
        <p:spPr>
          <a:xfrm>
            <a:off x="6587382" y="2318987"/>
            <a:ext cx="2121887" cy="2474571"/>
          </a:xfrm>
          <a:prstGeom prst="rect">
            <a:avLst/>
          </a:prstGeom>
        </p:spPr>
      </p:pic>
      <p:pic>
        <p:nvPicPr>
          <p:cNvPr id="12" name="2">
            <a:extLst>
              <a:ext uri="{FF2B5EF4-FFF2-40B4-BE49-F238E27FC236}">
                <a16:creationId xmlns:a16="http://schemas.microsoft.com/office/drawing/2014/main" id="{957E35F6-4A30-464B-A4A3-BF6D6FE440F6}"/>
              </a:ext>
            </a:extLst>
          </p:cNvPr>
          <p:cNvPicPr>
            <a:picLocks noChangeAspect="1"/>
          </p:cNvPicPr>
          <p:nvPr/>
        </p:nvPicPr>
        <p:blipFill>
          <a:blip r:embed="rId4"/>
          <a:srcRect/>
          <a:stretch/>
        </p:blipFill>
        <p:spPr>
          <a:xfrm>
            <a:off x="6315373" y="2341507"/>
            <a:ext cx="2722946" cy="2174985"/>
          </a:xfrm>
          <a:prstGeom prst="rect">
            <a:avLst/>
          </a:prstGeom>
        </p:spPr>
      </p:pic>
      <p:pic>
        <p:nvPicPr>
          <p:cNvPr id="14" name="3">
            <a:extLst>
              <a:ext uri="{FF2B5EF4-FFF2-40B4-BE49-F238E27FC236}">
                <a16:creationId xmlns:a16="http://schemas.microsoft.com/office/drawing/2014/main" id="{8CBB65AB-47A4-4FFD-A6E6-E8051C163C4E}"/>
              </a:ext>
            </a:extLst>
          </p:cNvPr>
          <p:cNvPicPr>
            <a:picLocks noChangeAspect="1"/>
          </p:cNvPicPr>
          <p:nvPr/>
        </p:nvPicPr>
        <p:blipFill>
          <a:blip r:embed="rId5"/>
          <a:srcRect/>
          <a:stretch/>
        </p:blipFill>
        <p:spPr>
          <a:xfrm>
            <a:off x="6332825" y="2360666"/>
            <a:ext cx="2691538" cy="2136667"/>
          </a:xfrm>
          <a:prstGeom prst="rect">
            <a:avLst/>
          </a:prstGeom>
        </p:spPr>
      </p:pic>
    </p:spTree>
    <p:extLst>
      <p:ext uri="{BB962C8B-B14F-4D97-AF65-F5344CB8AC3E}">
        <p14:creationId xmlns:p14="http://schemas.microsoft.com/office/powerpoint/2010/main" val="264837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
                                            <p:txEl>
                                              <p:pRg st="2" end="2"/>
                                            </p:txEl>
                                          </p:spTgt>
                                        </p:tgtEl>
                                        <p:attrNameLst>
                                          <p:attrName>style.visibility</p:attrName>
                                        </p:attrNameLst>
                                      </p:cBhvr>
                                      <p:to>
                                        <p:strVal val="visible"/>
                                      </p:to>
                                    </p:set>
                                    <p:animEffect transition="in" filter="fade">
                                      <p:cBhvr>
                                        <p:cTn id="26" dur="500"/>
                                        <p:tgtEl>
                                          <p:spTgt spid="2">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xit" presetSubtype="0" fill="hold" nodeType="withEffect">
                                  <p:stCondLst>
                                    <p:cond delay="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olo 1">
            <a:extLst>
              <a:ext uri="{FF2B5EF4-FFF2-40B4-BE49-F238E27FC236}">
                <a16:creationId xmlns:a16="http://schemas.microsoft.com/office/drawing/2014/main" id="{B2B427C9-A377-4BC6-A423-FC8C988D8AAE}"/>
              </a:ext>
            </a:extLst>
          </p:cNvPr>
          <p:cNvSpPr>
            <a:spLocks noGrp="1"/>
          </p:cNvSpPr>
          <p:nvPr>
            <p:ph type="title"/>
          </p:nvPr>
        </p:nvSpPr>
        <p:spPr>
          <a:xfrm>
            <a:off x="863600" y="3069357"/>
            <a:ext cx="7416800" cy="719286"/>
          </a:xfrm>
        </p:spPr>
        <p:txBody>
          <a:bodyPr/>
          <a:lstStyle/>
          <a:p>
            <a:pPr algn="ctr"/>
            <a:r>
              <a:rPr lang="en-GB" altLang="it-IT" sz="3600">
                <a:latin typeface="Calibri" panose="020F0502020204030204" pitchFamily="34" charset="0"/>
              </a:rPr>
              <a:t>Thanks for the attention</a:t>
            </a:r>
          </a:p>
        </p:txBody>
      </p:sp>
    </p:spTree>
    <p:extLst>
      <p:ext uri="{BB962C8B-B14F-4D97-AF65-F5344CB8AC3E}">
        <p14:creationId xmlns:p14="http://schemas.microsoft.com/office/powerpoint/2010/main" val="17028802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descr="Immagine che contiene luce&#10;&#10;Descrizione generata automaticamente">
            <a:extLst>
              <a:ext uri="{FF2B5EF4-FFF2-40B4-BE49-F238E27FC236}">
                <a16:creationId xmlns:a16="http://schemas.microsoft.com/office/drawing/2014/main" id="{58B5AA38-942C-4203-A5D6-A4CF4494B488}"/>
              </a:ext>
            </a:extLst>
          </p:cNvPr>
          <p:cNvPicPr>
            <a:picLocks noChangeAspect="1"/>
          </p:cNvPicPr>
          <p:nvPr/>
        </p:nvPicPr>
        <p:blipFill>
          <a:blip r:embed="rId3"/>
          <a:stretch>
            <a:fillRect/>
          </a:stretch>
        </p:blipFill>
        <p:spPr>
          <a:xfrm>
            <a:off x="0" y="0"/>
            <a:ext cx="9144000" cy="6884922"/>
          </a:xfrm>
          <a:prstGeom prst="rect">
            <a:avLst/>
          </a:prstGeom>
        </p:spPr>
      </p:pic>
      <p:pic>
        <p:nvPicPr>
          <p:cNvPr id="5" name="Immagine 4">
            <a:extLst>
              <a:ext uri="{FF2B5EF4-FFF2-40B4-BE49-F238E27FC236}">
                <a16:creationId xmlns:a16="http://schemas.microsoft.com/office/drawing/2014/main" id="{020CEA2B-65D5-4443-915A-AB63C2F78140}"/>
              </a:ext>
            </a:extLst>
          </p:cNvPr>
          <p:cNvPicPr>
            <a:picLocks noChangeAspect="1"/>
          </p:cNvPicPr>
          <p:nvPr/>
        </p:nvPicPr>
        <p:blipFill>
          <a:blip r:embed="rId4"/>
          <a:srcRect/>
          <a:stretch/>
        </p:blipFill>
        <p:spPr>
          <a:xfrm>
            <a:off x="384524" y="3349600"/>
            <a:ext cx="2844252" cy="2091495"/>
          </a:xfrm>
          <a:prstGeom prst="rect">
            <a:avLst/>
          </a:prstGeom>
        </p:spPr>
      </p:pic>
      <p:pic>
        <p:nvPicPr>
          <p:cNvPr id="8" name="Immagine 7">
            <a:extLst>
              <a:ext uri="{FF2B5EF4-FFF2-40B4-BE49-F238E27FC236}">
                <a16:creationId xmlns:a16="http://schemas.microsoft.com/office/drawing/2014/main" id="{6EA4A165-B965-4102-8274-C153DD2516AB}"/>
              </a:ext>
            </a:extLst>
          </p:cNvPr>
          <p:cNvPicPr>
            <a:picLocks noChangeAspect="1"/>
          </p:cNvPicPr>
          <p:nvPr/>
        </p:nvPicPr>
        <p:blipFill>
          <a:blip r:embed="rId5"/>
          <a:stretch>
            <a:fillRect/>
          </a:stretch>
        </p:blipFill>
        <p:spPr>
          <a:xfrm>
            <a:off x="1340662" y="648984"/>
            <a:ext cx="2827776" cy="2513578"/>
          </a:xfrm>
          <a:prstGeom prst="rect">
            <a:avLst/>
          </a:prstGeom>
        </p:spPr>
      </p:pic>
      <p:pic>
        <p:nvPicPr>
          <p:cNvPr id="14" name="Immagine 13" descr="Immagine che contiene LEGO, giocattolo&#10;&#10;Descrizione generata automaticamente">
            <a:extLst>
              <a:ext uri="{FF2B5EF4-FFF2-40B4-BE49-F238E27FC236}">
                <a16:creationId xmlns:a16="http://schemas.microsoft.com/office/drawing/2014/main" id="{FB30AD37-68FD-49B4-87A3-1D88B8B5ACBD}"/>
              </a:ext>
            </a:extLst>
          </p:cNvPr>
          <p:cNvPicPr>
            <a:picLocks noChangeAspect="1"/>
          </p:cNvPicPr>
          <p:nvPr/>
        </p:nvPicPr>
        <p:blipFill>
          <a:blip r:embed="rId6"/>
          <a:stretch>
            <a:fillRect/>
          </a:stretch>
        </p:blipFill>
        <p:spPr>
          <a:xfrm>
            <a:off x="3388773" y="3906576"/>
            <a:ext cx="3141972" cy="2513578"/>
          </a:xfrm>
          <a:prstGeom prst="rect">
            <a:avLst/>
          </a:prstGeom>
        </p:spPr>
      </p:pic>
      <p:pic>
        <p:nvPicPr>
          <p:cNvPr id="3" name="Immagine 2">
            <a:extLst>
              <a:ext uri="{FF2B5EF4-FFF2-40B4-BE49-F238E27FC236}">
                <a16:creationId xmlns:a16="http://schemas.microsoft.com/office/drawing/2014/main" id="{056704CC-5F7A-4E4B-81AE-CEE4491D5BFE}"/>
              </a:ext>
            </a:extLst>
          </p:cNvPr>
          <p:cNvPicPr>
            <a:picLocks noChangeAspect="1"/>
          </p:cNvPicPr>
          <p:nvPr/>
        </p:nvPicPr>
        <p:blipFill>
          <a:blip r:embed="rId7"/>
          <a:stretch>
            <a:fillRect/>
          </a:stretch>
        </p:blipFill>
        <p:spPr>
          <a:xfrm>
            <a:off x="5915226" y="3189990"/>
            <a:ext cx="2710832" cy="1721556"/>
          </a:xfrm>
          <a:prstGeom prst="rect">
            <a:avLst/>
          </a:prstGeom>
        </p:spPr>
      </p:pic>
      <p:pic>
        <p:nvPicPr>
          <p:cNvPr id="6" name="Immagine 5">
            <a:extLst>
              <a:ext uri="{FF2B5EF4-FFF2-40B4-BE49-F238E27FC236}">
                <a16:creationId xmlns:a16="http://schemas.microsoft.com/office/drawing/2014/main" id="{B73532F4-5E90-47DE-AB9A-5E951681273A}"/>
              </a:ext>
            </a:extLst>
          </p:cNvPr>
          <p:cNvPicPr>
            <a:picLocks noChangeAspect="1"/>
          </p:cNvPicPr>
          <p:nvPr/>
        </p:nvPicPr>
        <p:blipFill>
          <a:blip r:embed="rId8"/>
          <a:srcRect/>
          <a:stretch/>
        </p:blipFill>
        <p:spPr>
          <a:xfrm>
            <a:off x="4893285" y="848617"/>
            <a:ext cx="2803626" cy="2102807"/>
          </a:xfrm>
          <a:prstGeom prst="rect">
            <a:avLst/>
          </a:prstGeom>
        </p:spPr>
      </p:pic>
    </p:spTree>
    <p:extLst>
      <p:ext uri="{BB962C8B-B14F-4D97-AF65-F5344CB8AC3E}">
        <p14:creationId xmlns:p14="http://schemas.microsoft.com/office/powerpoint/2010/main" val="389246599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83295E-DD60-4123-90D1-75F14AA58FFA}"/>
              </a:ext>
            </a:extLst>
          </p:cNvPr>
          <p:cNvSpPr>
            <a:spLocks noGrp="1"/>
          </p:cNvSpPr>
          <p:nvPr>
            <p:ph type="title"/>
          </p:nvPr>
        </p:nvSpPr>
        <p:spPr/>
        <p:txBody>
          <a:bodyPr/>
          <a:lstStyle/>
          <a:p>
            <a:r>
              <a:rPr lang="en-US" dirty="0"/>
              <a:t>RISK</a:t>
            </a:r>
            <a:endParaRPr lang="it-IT" dirty="0"/>
          </a:p>
        </p:txBody>
      </p:sp>
      <p:sp>
        <p:nvSpPr>
          <p:cNvPr id="3" name="definizione">
            <a:extLst>
              <a:ext uri="{FF2B5EF4-FFF2-40B4-BE49-F238E27FC236}">
                <a16:creationId xmlns:a16="http://schemas.microsoft.com/office/drawing/2014/main" id="{871F3176-6DCA-4275-AEEA-405B194134A0}"/>
              </a:ext>
            </a:extLst>
          </p:cNvPr>
          <p:cNvSpPr>
            <a:spLocks noGrp="1"/>
          </p:cNvSpPr>
          <p:nvPr>
            <p:ph idx="1"/>
          </p:nvPr>
        </p:nvSpPr>
        <p:spPr>
          <a:xfrm>
            <a:off x="978472" y="1971135"/>
            <a:ext cx="7416800" cy="504825"/>
          </a:xfrm>
        </p:spPr>
        <p:txBody>
          <a:bodyPr/>
          <a:lstStyle/>
          <a:p>
            <a:pPr marL="0" indent="0" algn="ctr">
              <a:buNone/>
            </a:pPr>
            <a:r>
              <a:rPr lang="en-US" sz="3600" b="0" i="0" dirty="0">
                <a:effectLst/>
                <a:latin typeface="Arial" panose="020B0604020202020204" pitchFamily="34" charset="0"/>
              </a:rPr>
              <a:t>“Effect of uncertainty on objectives”</a:t>
            </a:r>
            <a:endParaRPr lang="it-IT" sz="3600" dirty="0"/>
          </a:p>
        </p:txBody>
      </p:sp>
      <p:sp>
        <p:nvSpPr>
          <p:cNvPr id="10" name="definizione">
            <a:extLst>
              <a:ext uri="{FF2B5EF4-FFF2-40B4-BE49-F238E27FC236}">
                <a16:creationId xmlns:a16="http://schemas.microsoft.com/office/drawing/2014/main" id="{0BF97ACD-3653-4E2D-86E7-A8510B8262AF}"/>
              </a:ext>
            </a:extLst>
          </p:cNvPr>
          <p:cNvSpPr txBox="1">
            <a:spLocks/>
          </p:cNvSpPr>
          <p:nvPr/>
        </p:nvSpPr>
        <p:spPr bwMode="auto">
          <a:xfrm>
            <a:off x="978472" y="3637344"/>
            <a:ext cx="7416800" cy="15808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a:lstStyle>
          <a:p>
            <a:pPr marL="0" indent="0" algn="ctr">
              <a:buFontTx/>
              <a:buNone/>
            </a:pPr>
            <a:r>
              <a:rPr lang="en-US" sz="3200" dirty="0">
                <a:latin typeface="Arial" panose="020B0604020202020204" pitchFamily="34" charset="0"/>
              </a:rPr>
              <a:t>Something bad that may happen</a:t>
            </a:r>
            <a:endParaRPr lang="it-IT" sz="5400" kern="0" dirty="0"/>
          </a:p>
        </p:txBody>
      </p:sp>
      <p:sp>
        <p:nvSpPr>
          <p:cNvPr id="4" name="Freccia in giù 3">
            <a:extLst>
              <a:ext uri="{FF2B5EF4-FFF2-40B4-BE49-F238E27FC236}">
                <a16:creationId xmlns:a16="http://schemas.microsoft.com/office/drawing/2014/main" id="{D8720627-2B59-4DAF-94AE-EE822FF6E25D}"/>
              </a:ext>
            </a:extLst>
          </p:cNvPr>
          <p:cNvSpPr/>
          <p:nvPr/>
        </p:nvSpPr>
        <p:spPr bwMode="auto">
          <a:xfrm>
            <a:off x="4163568" y="2657856"/>
            <a:ext cx="816864" cy="771144"/>
          </a:xfrm>
          <a:prstGeom prst="downArrow">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1703028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83295E-DD60-4123-90D1-75F14AA58FFA}"/>
              </a:ext>
            </a:extLst>
          </p:cNvPr>
          <p:cNvSpPr>
            <a:spLocks noGrp="1"/>
          </p:cNvSpPr>
          <p:nvPr>
            <p:ph type="title"/>
          </p:nvPr>
        </p:nvSpPr>
        <p:spPr/>
        <p:txBody>
          <a:bodyPr/>
          <a:lstStyle/>
          <a:p>
            <a:r>
              <a:rPr lang="en-US" dirty="0"/>
              <a:t>RISK THEN…</a:t>
            </a:r>
            <a:endParaRPr lang="it-IT" dirty="0"/>
          </a:p>
        </p:txBody>
      </p:sp>
      <p:pic>
        <p:nvPicPr>
          <p:cNvPr id="9" name="cavalieri">
            <a:extLst>
              <a:ext uri="{FF2B5EF4-FFF2-40B4-BE49-F238E27FC236}">
                <a16:creationId xmlns:a16="http://schemas.microsoft.com/office/drawing/2014/main" id="{6489355D-2EC6-4F3D-85D5-2724BA9D7AA3}"/>
              </a:ext>
            </a:extLst>
          </p:cNvPr>
          <p:cNvPicPr>
            <a:picLocks noChangeAspect="1"/>
          </p:cNvPicPr>
          <p:nvPr/>
        </p:nvPicPr>
        <p:blipFill>
          <a:blip r:embed="rId3"/>
          <a:srcRect/>
          <a:stretch/>
        </p:blipFill>
        <p:spPr>
          <a:xfrm>
            <a:off x="6156708" y="3908149"/>
            <a:ext cx="1736568" cy="2114273"/>
          </a:xfrm>
          <a:prstGeom prst="rect">
            <a:avLst/>
          </a:prstGeom>
        </p:spPr>
      </p:pic>
      <p:pic>
        <p:nvPicPr>
          <p:cNvPr id="13" name="nowall">
            <a:extLst>
              <a:ext uri="{FF2B5EF4-FFF2-40B4-BE49-F238E27FC236}">
                <a16:creationId xmlns:a16="http://schemas.microsoft.com/office/drawing/2014/main" id="{5481C5CF-4BD7-4C07-B198-C49E602FF079}"/>
              </a:ext>
            </a:extLst>
          </p:cNvPr>
          <p:cNvPicPr>
            <a:picLocks noChangeAspect="1"/>
          </p:cNvPicPr>
          <p:nvPr/>
        </p:nvPicPr>
        <p:blipFill>
          <a:blip r:embed="rId4"/>
          <a:srcRect/>
          <a:stretch/>
        </p:blipFill>
        <p:spPr>
          <a:xfrm>
            <a:off x="-420907" y="1704976"/>
            <a:ext cx="6072174" cy="5085450"/>
          </a:xfrm>
          <a:prstGeom prst="rect">
            <a:avLst/>
          </a:prstGeom>
        </p:spPr>
      </p:pic>
      <p:pic>
        <p:nvPicPr>
          <p:cNvPr id="11" name="wall">
            <a:extLst>
              <a:ext uri="{FF2B5EF4-FFF2-40B4-BE49-F238E27FC236}">
                <a16:creationId xmlns:a16="http://schemas.microsoft.com/office/drawing/2014/main" id="{03D78D62-3FE7-45BE-BD56-DA984939A25A}"/>
              </a:ext>
            </a:extLst>
          </p:cNvPr>
          <p:cNvPicPr>
            <a:picLocks noChangeAspect="1"/>
          </p:cNvPicPr>
          <p:nvPr/>
        </p:nvPicPr>
        <p:blipFill>
          <a:blip r:embed="rId5"/>
          <a:srcRect/>
          <a:stretch/>
        </p:blipFill>
        <p:spPr>
          <a:xfrm>
            <a:off x="-422019" y="1705565"/>
            <a:ext cx="6074399" cy="5084273"/>
          </a:xfrm>
          <a:prstGeom prst="rect">
            <a:avLst/>
          </a:prstGeom>
        </p:spPr>
      </p:pic>
      <p:pic>
        <p:nvPicPr>
          <p:cNvPr id="14" name="cavalieri">
            <a:extLst>
              <a:ext uri="{FF2B5EF4-FFF2-40B4-BE49-F238E27FC236}">
                <a16:creationId xmlns:a16="http://schemas.microsoft.com/office/drawing/2014/main" id="{B2413131-EC77-4695-8BD4-5E1696654C66}"/>
              </a:ext>
            </a:extLst>
          </p:cNvPr>
          <p:cNvPicPr>
            <a:picLocks noChangeAspect="1"/>
          </p:cNvPicPr>
          <p:nvPr/>
        </p:nvPicPr>
        <p:blipFill>
          <a:blip r:embed="rId3"/>
          <a:srcRect/>
          <a:stretch/>
        </p:blipFill>
        <p:spPr>
          <a:xfrm>
            <a:off x="6645304" y="3063737"/>
            <a:ext cx="1736568" cy="2114273"/>
          </a:xfrm>
          <a:prstGeom prst="rect">
            <a:avLst/>
          </a:prstGeom>
        </p:spPr>
      </p:pic>
      <p:pic>
        <p:nvPicPr>
          <p:cNvPr id="15" name="cavalieri">
            <a:extLst>
              <a:ext uri="{FF2B5EF4-FFF2-40B4-BE49-F238E27FC236}">
                <a16:creationId xmlns:a16="http://schemas.microsoft.com/office/drawing/2014/main" id="{5244CBC7-5F80-4751-877C-031BFCA67918}"/>
              </a:ext>
            </a:extLst>
          </p:cNvPr>
          <p:cNvPicPr>
            <a:picLocks noChangeAspect="1"/>
          </p:cNvPicPr>
          <p:nvPr/>
        </p:nvPicPr>
        <p:blipFill>
          <a:blip r:embed="rId3"/>
          <a:srcRect/>
          <a:stretch/>
        </p:blipFill>
        <p:spPr>
          <a:xfrm>
            <a:off x="5946195" y="2219325"/>
            <a:ext cx="1736568" cy="2114273"/>
          </a:xfrm>
          <a:prstGeom prst="rect">
            <a:avLst/>
          </a:prstGeom>
        </p:spPr>
      </p:pic>
      <p:sp>
        <p:nvSpPr>
          <p:cNvPr id="5" name="Bolla: nuvola 4">
            <a:extLst>
              <a:ext uri="{FF2B5EF4-FFF2-40B4-BE49-F238E27FC236}">
                <a16:creationId xmlns:a16="http://schemas.microsoft.com/office/drawing/2014/main" id="{7C1F626C-297B-4678-9654-44B03D1A7CEB}"/>
              </a:ext>
            </a:extLst>
          </p:cNvPr>
          <p:cNvSpPr/>
          <p:nvPr/>
        </p:nvSpPr>
        <p:spPr bwMode="auto">
          <a:xfrm>
            <a:off x="6252363" y="1268413"/>
            <a:ext cx="2717061" cy="1312862"/>
          </a:xfrm>
          <a:prstGeom prst="cloudCallout">
            <a:avLst>
              <a:gd name="adj1" fmla="val -38224"/>
              <a:gd name="adj2" fmla="val 72715"/>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2400" dirty="0">
                <a:solidFill>
                  <a:srgbClr val="000000"/>
                </a:solidFill>
                <a:latin typeface="Arial" charset="0"/>
                <a:ea typeface="ＭＳ Ｐゴシック" charset="0"/>
                <a:cs typeface="ＭＳ Ｐゴシック" charset="0"/>
              </a:rPr>
              <a:t>Maybe next time..</a:t>
            </a:r>
            <a:endParaRPr kumimoji="0" lang="it-IT"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414276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2"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1+#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1+#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1+#ppt_w/2"/>
                                          </p:val>
                                        </p:tav>
                                        <p:tav tm="100000">
                                          <p:val>
                                            <p:strVal val="#ppt_x"/>
                                          </p:val>
                                        </p:tav>
                                      </p:tavLst>
                                    </p:anim>
                                    <p:anim calcmode="lin" valueType="num">
                                      <p:cBhvr additive="base">
                                        <p:cTn id="1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983295E-DD60-4123-90D1-75F14AA58FFA}"/>
              </a:ext>
            </a:extLst>
          </p:cNvPr>
          <p:cNvSpPr>
            <a:spLocks noGrp="1"/>
          </p:cNvSpPr>
          <p:nvPr>
            <p:ph type="title"/>
          </p:nvPr>
        </p:nvSpPr>
        <p:spPr/>
        <p:txBody>
          <a:bodyPr/>
          <a:lstStyle/>
          <a:p>
            <a:r>
              <a:rPr lang="en-US"/>
              <a:t>RISK NOW</a:t>
            </a:r>
            <a:endParaRPr lang="it-IT" dirty="0"/>
          </a:p>
        </p:txBody>
      </p:sp>
      <p:pic>
        <p:nvPicPr>
          <p:cNvPr id="5" name="Immagine 4">
            <a:extLst>
              <a:ext uri="{FF2B5EF4-FFF2-40B4-BE49-F238E27FC236}">
                <a16:creationId xmlns:a16="http://schemas.microsoft.com/office/drawing/2014/main" id="{EDA901A1-7AB4-4083-92F4-5673BEA3568D}"/>
              </a:ext>
            </a:extLst>
          </p:cNvPr>
          <p:cNvPicPr>
            <a:picLocks noChangeAspect="1"/>
          </p:cNvPicPr>
          <p:nvPr/>
        </p:nvPicPr>
        <p:blipFill>
          <a:blip r:embed="rId3"/>
          <a:stretch>
            <a:fillRect/>
          </a:stretch>
        </p:blipFill>
        <p:spPr>
          <a:xfrm>
            <a:off x="5309486" y="3392584"/>
            <a:ext cx="2474571" cy="1509003"/>
          </a:xfrm>
          <a:prstGeom prst="rect">
            <a:avLst/>
          </a:prstGeom>
        </p:spPr>
      </p:pic>
      <p:pic>
        <p:nvPicPr>
          <p:cNvPr id="8" name="Immagine 7">
            <a:extLst>
              <a:ext uri="{FF2B5EF4-FFF2-40B4-BE49-F238E27FC236}">
                <a16:creationId xmlns:a16="http://schemas.microsoft.com/office/drawing/2014/main" id="{84915998-27AE-4EF3-99E3-9495DF4BDB35}"/>
              </a:ext>
            </a:extLst>
          </p:cNvPr>
          <p:cNvPicPr>
            <a:picLocks noChangeAspect="1"/>
          </p:cNvPicPr>
          <p:nvPr/>
        </p:nvPicPr>
        <p:blipFill>
          <a:blip r:embed="rId4"/>
          <a:srcRect/>
          <a:stretch/>
        </p:blipFill>
        <p:spPr>
          <a:xfrm>
            <a:off x="762619" y="3102902"/>
            <a:ext cx="2844252" cy="2091495"/>
          </a:xfrm>
          <a:prstGeom prst="rect">
            <a:avLst/>
          </a:prstGeom>
        </p:spPr>
      </p:pic>
      <p:pic>
        <p:nvPicPr>
          <p:cNvPr id="9" name="Immagine 8">
            <a:extLst>
              <a:ext uri="{FF2B5EF4-FFF2-40B4-BE49-F238E27FC236}">
                <a16:creationId xmlns:a16="http://schemas.microsoft.com/office/drawing/2014/main" id="{9F947849-A058-44BD-92A2-9374876C1517}"/>
              </a:ext>
            </a:extLst>
          </p:cNvPr>
          <p:cNvPicPr>
            <a:picLocks noChangeAspect="1"/>
          </p:cNvPicPr>
          <p:nvPr/>
        </p:nvPicPr>
        <p:blipFill>
          <a:blip r:embed="rId5"/>
          <a:stretch>
            <a:fillRect/>
          </a:stretch>
        </p:blipFill>
        <p:spPr>
          <a:xfrm>
            <a:off x="770857" y="2728296"/>
            <a:ext cx="2827776" cy="2513578"/>
          </a:xfrm>
          <a:prstGeom prst="rect">
            <a:avLst/>
          </a:prstGeom>
        </p:spPr>
      </p:pic>
      <p:pic>
        <p:nvPicPr>
          <p:cNvPr id="11" name="Immagine 10">
            <a:extLst>
              <a:ext uri="{FF2B5EF4-FFF2-40B4-BE49-F238E27FC236}">
                <a16:creationId xmlns:a16="http://schemas.microsoft.com/office/drawing/2014/main" id="{A21095E6-36F5-4B3B-ADED-6D807C8C70CD}"/>
              </a:ext>
            </a:extLst>
          </p:cNvPr>
          <p:cNvPicPr>
            <a:picLocks noChangeAspect="1"/>
          </p:cNvPicPr>
          <p:nvPr/>
        </p:nvPicPr>
        <p:blipFill>
          <a:blip r:embed="rId6"/>
          <a:stretch>
            <a:fillRect/>
          </a:stretch>
        </p:blipFill>
        <p:spPr>
          <a:xfrm>
            <a:off x="829329" y="3286308"/>
            <a:ext cx="2710832" cy="1721556"/>
          </a:xfrm>
          <a:prstGeom prst="rect">
            <a:avLst/>
          </a:prstGeom>
        </p:spPr>
      </p:pic>
      <p:pic>
        <p:nvPicPr>
          <p:cNvPr id="12" name="Immagine 11">
            <a:extLst>
              <a:ext uri="{FF2B5EF4-FFF2-40B4-BE49-F238E27FC236}">
                <a16:creationId xmlns:a16="http://schemas.microsoft.com/office/drawing/2014/main" id="{A6AAE6C3-3E62-4394-B2F2-C103794197BB}"/>
              </a:ext>
            </a:extLst>
          </p:cNvPr>
          <p:cNvPicPr>
            <a:picLocks noChangeAspect="1"/>
          </p:cNvPicPr>
          <p:nvPr/>
        </p:nvPicPr>
        <p:blipFill>
          <a:blip r:embed="rId7"/>
          <a:srcRect/>
          <a:stretch/>
        </p:blipFill>
        <p:spPr>
          <a:xfrm>
            <a:off x="861717" y="2905057"/>
            <a:ext cx="2803626" cy="2102807"/>
          </a:xfrm>
          <a:prstGeom prst="rect">
            <a:avLst/>
          </a:prstGeom>
        </p:spPr>
      </p:pic>
      <p:pic>
        <p:nvPicPr>
          <p:cNvPr id="13" name="Immagine 12" descr="Immagine che contiene LEGO, giocattolo&#10;&#10;Descrizione generata automaticamente">
            <a:extLst>
              <a:ext uri="{FF2B5EF4-FFF2-40B4-BE49-F238E27FC236}">
                <a16:creationId xmlns:a16="http://schemas.microsoft.com/office/drawing/2014/main" id="{57637E0D-3EF8-4E35-929A-489A582823C4}"/>
              </a:ext>
            </a:extLst>
          </p:cNvPr>
          <p:cNvPicPr>
            <a:picLocks noChangeAspect="1"/>
          </p:cNvPicPr>
          <p:nvPr/>
        </p:nvPicPr>
        <p:blipFill>
          <a:blip r:embed="rId8"/>
          <a:stretch>
            <a:fillRect/>
          </a:stretch>
        </p:blipFill>
        <p:spPr>
          <a:xfrm>
            <a:off x="692544" y="2728296"/>
            <a:ext cx="3141972" cy="2513578"/>
          </a:xfrm>
          <a:prstGeom prst="rect">
            <a:avLst/>
          </a:prstGeom>
        </p:spPr>
      </p:pic>
      <p:pic>
        <p:nvPicPr>
          <p:cNvPr id="16" name="Immagine 15">
            <a:extLst>
              <a:ext uri="{FF2B5EF4-FFF2-40B4-BE49-F238E27FC236}">
                <a16:creationId xmlns:a16="http://schemas.microsoft.com/office/drawing/2014/main" id="{4D0F6174-FC58-4820-8D7C-C74DFDCB3596}"/>
              </a:ext>
            </a:extLst>
          </p:cNvPr>
          <p:cNvPicPr>
            <a:picLocks noChangeAspect="1"/>
          </p:cNvPicPr>
          <p:nvPr/>
        </p:nvPicPr>
        <p:blipFill>
          <a:blip r:embed="rId9"/>
          <a:stretch>
            <a:fillRect/>
          </a:stretch>
        </p:blipFill>
        <p:spPr>
          <a:xfrm>
            <a:off x="3839472" y="-1985479"/>
            <a:ext cx="2255632" cy="1840336"/>
          </a:xfrm>
          <a:prstGeom prst="rect">
            <a:avLst/>
          </a:prstGeom>
        </p:spPr>
      </p:pic>
    </p:spTree>
    <p:extLst>
      <p:ext uri="{BB962C8B-B14F-4D97-AF65-F5344CB8AC3E}">
        <p14:creationId xmlns:p14="http://schemas.microsoft.com/office/powerpoint/2010/main" val="4270918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xit" presetSubtype="0" fill="hold" nodeType="afterEffect">
                                  <p:stCondLst>
                                    <p:cond delay="50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par>
                                <p:cTn id="12" presetID="10" presetClass="entr" presetSubtype="0"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childTnLst>
                          </p:cTn>
                        </p:par>
                        <p:par>
                          <p:cTn id="15" fill="hold">
                            <p:stCondLst>
                              <p:cond delay="1500"/>
                            </p:stCondLst>
                            <p:childTnLst>
                              <p:par>
                                <p:cTn id="16" presetID="10" presetClass="exit" presetSubtype="0" fill="hold" nodeType="afterEffect">
                                  <p:stCondLst>
                                    <p:cond delay="500"/>
                                  </p:stCondLst>
                                  <p:childTnLst>
                                    <p:animEffect transition="out" filter="fade">
                                      <p:cBhvr>
                                        <p:cTn id="17" dur="500"/>
                                        <p:tgtEl>
                                          <p:spTgt spid="9"/>
                                        </p:tgtEl>
                                      </p:cBhvr>
                                    </p:animEffect>
                                    <p:set>
                                      <p:cBhvr>
                                        <p:cTn id="18" dur="1" fill="hold">
                                          <p:stCondLst>
                                            <p:cond delay="499"/>
                                          </p:stCondLst>
                                        </p:cTn>
                                        <p:tgtEl>
                                          <p:spTgt spid="9"/>
                                        </p:tgtEl>
                                        <p:attrNameLst>
                                          <p:attrName>style.visibility</p:attrName>
                                        </p:attrNameLst>
                                      </p:cBhvr>
                                      <p:to>
                                        <p:strVal val="hidden"/>
                                      </p:to>
                                    </p:set>
                                  </p:childTnLst>
                                </p:cTn>
                              </p:par>
                              <p:par>
                                <p:cTn id="19" presetID="10" presetClass="entr" presetSubtype="0" fill="hold" nodeType="withEffect">
                                  <p:stCondLst>
                                    <p:cond delay="5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500"/>
                            </p:stCondLst>
                            <p:childTnLst>
                              <p:par>
                                <p:cTn id="23" presetID="10" presetClass="exit" presetSubtype="0" fill="hold" nodeType="afterEffect">
                                  <p:stCondLst>
                                    <p:cond delay="500"/>
                                  </p:stCondLst>
                                  <p:childTnLst>
                                    <p:animEffect transition="out" filter="fade">
                                      <p:cBhvr>
                                        <p:cTn id="24" dur="500"/>
                                        <p:tgtEl>
                                          <p:spTgt spid="11"/>
                                        </p:tgtEl>
                                      </p:cBhvr>
                                    </p:animEffect>
                                    <p:set>
                                      <p:cBhvr>
                                        <p:cTn id="25" dur="1" fill="hold">
                                          <p:stCondLst>
                                            <p:cond delay="499"/>
                                          </p:stCondLst>
                                        </p:cTn>
                                        <p:tgtEl>
                                          <p:spTgt spid="11"/>
                                        </p:tgtEl>
                                        <p:attrNameLst>
                                          <p:attrName>style.visibility</p:attrName>
                                        </p:attrNameLst>
                                      </p:cBhvr>
                                      <p:to>
                                        <p:strVal val="hidden"/>
                                      </p:to>
                                    </p:set>
                                  </p:childTnLst>
                                </p:cTn>
                              </p:par>
                              <p:par>
                                <p:cTn id="26" presetID="10" presetClass="entr" presetSubtype="0" fill="hold"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par>
                          <p:cTn id="29" fill="hold">
                            <p:stCondLst>
                              <p:cond delay="3500"/>
                            </p:stCondLst>
                            <p:childTnLst>
                              <p:par>
                                <p:cTn id="30" presetID="10" presetClass="exit" presetSubtype="0" fill="hold" nodeType="afterEffect">
                                  <p:stCondLst>
                                    <p:cond delay="500"/>
                                  </p:stCondLst>
                                  <p:childTnLst>
                                    <p:animEffect transition="out" filter="fade">
                                      <p:cBhvr>
                                        <p:cTn id="31" dur="500"/>
                                        <p:tgtEl>
                                          <p:spTgt spid="12"/>
                                        </p:tgtEl>
                                      </p:cBhvr>
                                    </p:animEffect>
                                    <p:set>
                                      <p:cBhvr>
                                        <p:cTn id="32" dur="1" fill="hold">
                                          <p:stCondLst>
                                            <p:cond delay="499"/>
                                          </p:stCondLst>
                                        </p:cTn>
                                        <p:tgtEl>
                                          <p:spTgt spid="12"/>
                                        </p:tgtEl>
                                        <p:attrNameLst>
                                          <p:attrName>style.visibility</p:attrName>
                                        </p:attrNameLst>
                                      </p:cBhvr>
                                      <p:to>
                                        <p:strVal val="hidden"/>
                                      </p:to>
                                    </p:set>
                                  </p:childTnLst>
                                </p:cTn>
                              </p:par>
                              <p:par>
                                <p:cTn id="33" presetID="10" presetClass="entr" presetSubtype="0" fill="hold" nodeType="withEffect">
                                  <p:stCondLst>
                                    <p:cond delay="50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2" presetClass="entr" presetSubtype="2" fill="hold" nodeType="withEffect">
                                  <p:stCondLst>
                                    <p:cond delay="500"/>
                                  </p:stCondLst>
                                  <p:childTnLst>
                                    <p:set>
                                      <p:cBhvr>
                                        <p:cTn id="37" dur="1" fill="hold">
                                          <p:stCondLst>
                                            <p:cond delay="0"/>
                                          </p:stCondLst>
                                        </p:cTn>
                                        <p:tgtEl>
                                          <p:spTgt spid="5"/>
                                        </p:tgtEl>
                                        <p:attrNameLst>
                                          <p:attrName>style.visibility</p:attrName>
                                        </p:attrNameLst>
                                      </p:cBhvr>
                                      <p:to>
                                        <p:strVal val="visible"/>
                                      </p:to>
                                    </p:set>
                                    <p:anim calcmode="lin" valueType="num">
                                      <p:cBhvr additive="base">
                                        <p:cTn id="38" dur="500" fill="hold"/>
                                        <p:tgtEl>
                                          <p:spTgt spid="5"/>
                                        </p:tgtEl>
                                        <p:attrNameLst>
                                          <p:attrName>ppt_x</p:attrName>
                                        </p:attrNameLst>
                                      </p:cBhvr>
                                      <p:tavLst>
                                        <p:tav tm="0">
                                          <p:val>
                                            <p:strVal val="1+#ppt_w/2"/>
                                          </p:val>
                                        </p:tav>
                                        <p:tav tm="100000">
                                          <p:val>
                                            <p:strVal val="#ppt_x"/>
                                          </p:val>
                                        </p:tav>
                                      </p:tavLst>
                                    </p:anim>
                                    <p:anim calcmode="lin" valueType="num">
                                      <p:cBhvr additive="base">
                                        <p:cTn id="39"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path" presetSubtype="0" fill="hold" nodeType="clickEffect">
                                  <p:stCondLst>
                                    <p:cond delay="0"/>
                                  </p:stCondLst>
                                  <p:childTnLst>
                                    <p:animMotion origin="layout" path="M 8.33333E-7 4.07407E-6 L 8.33333E-7 0.7331 " pathEditMode="relative" rAng="0" ptsTypes="AA">
                                      <p:cBhvr>
                                        <p:cTn id="43" dur="500" fill="hold"/>
                                        <p:tgtEl>
                                          <p:spTgt spid="16"/>
                                        </p:tgtEl>
                                        <p:attrNameLst>
                                          <p:attrName>ppt_x</p:attrName>
                                          <p:attrName>ppt_y</p:attrName>
                                        </p:attrNameLst>
                                      </p:cBhvr>
                                      <p:rCtr x="0" y="36644"/>
                                    </p:animMotion>
                                  </p:childTnLst>
                                </p:cTn>
                              </p:par>
                              <p:par>
                                <p:cTn id="44" presetID="42" presetClass="path" presetSubtype="0" fill="hold" nodeType="withEffect">
                                  <p:stCondLst>
                                    <p:cond delay="0"/>
                                  </p:stCondLst>
                                  <p:childTnLst>
                                    <p:animMotion origin="layout" path="M -2.22222E-6 3.7037E-7 L 0.13525 0.00486 " pathEditMode="relative" rAng="0" ptsTypes="AA">
                                      <p:cBhvr>
                                        <p:cTn id="45" dur="500" fill="hold"/>
                                        <p:tgtEl>
                                          <p:spTgt spid="5"/>
                                        </p:tgtEl>
                                        <p:attrNameLst>
                                          <p:attrName>ppt_x</p:attrName>
                                          <p:attrName>ppt_y</p:attrName>
                                        </p:attrNameLst>
                                      </p:cBhvr>
                                      <p:rCtr x="6753"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A7000-7A3A-4C55-9AD9-D191EF63CA5C}"/>
              </a:ext>
            </a:extLst>
          </p:cNvPr>
          <p:cNvSpPr>
            <a:spLocks noGrp="1"/>
          </p:cNvSpPr>
          <p:nvPr>
            <p:ph type="title"/>
          </p:nvPr>
        </p:nvSpPr>
        <p:spPr/>
        <p:txBody>
          <a:bodyPr/>
          <a:lstStyle/>
          <a:p>
            <a:r>
              <a:rPr lang="en-US" dirty="0"/>
              <a:t>CYBER RISK MANAGEMENT</a:t>
            </a:r>
            <a:endParaRPr lang="it-IT" dirty="0"/>
          </a:p>
        </p:txBody>
      </p:sp>
      <p:sp>
        <p:nvSpPr>
          <p:cNvPr id="3" name="Segnaposto contenuto 2">
            <a:extLst>
              <a:ext uri="{FF2B5EF4-FFF2-40B4-BE49-F238E27FC236}">
                <a16:creationId xmlns:a16="http://schemas.microsoft.com/office/drawing/2014/main" id="{26D7DDF5-395A-4D8F-8546-3632688E13FD}"/>
              </a:ext>
            </a:extLst>
          </p:cNvPr>
          <p:cNvSpPr>
            <a:spLocks noGrp="1"/>
          </p:cNvSpPr>
          <p:nvPr>
            <p:ph idx="1"/>
          </p:nvPr>
        </p:nvSpPr>
        <p:spPr>
          <a:xfrm>
            <a:off x="1258888" y="1752600"/>
            <a:ext cx="7416800" cy="1222248"/>
          </a:xfrm>
        </p:spPr>
        <p:txBody>
          <a:bodyPr/>
          <a:lstStyle/>
          <a:p>
            <a:pPr marL="0" indent="0">
              <a:buNone/>
            </a:pPr>
            <a:r>
              <a:rPr lang="en-US" dirty="0"/>
              <a:t>Set of procedures that aims to assess what are the possible risks, how to avoid them or how to fix the damage.</a:t>
            </a:r>
          </a:p>
        </p:txBody>
      </p:sp>
      <p:sp>
        <p:nvSpPr>
          <p:cNvPr id="5" name="Segnaposto contenuto 2">
            <a:extLst>
              <a:ext uri="{FF2B5EF4-FFF2-40B4-BE49-F238E27FC236}">
                <a16:creationId xmlns:a16="http://schemas.microsoft.com/office/drawing/2014/main" id="{CB5F27A2-C945-48AE-904F-49D0544BC8E0}"/>
              </a:ext>
            </a:extLst>
          </p:cNvPr>
          <p:cNvSpPr txBox="1">
            <a:spLocks/>
          </p:cNvSpPr>
          <p:nvPr/>
        </p:nvSpPr>
        <p:spPr bwMode="auto">
          <a:xfrm>
            <a:off x="1258888" y="3097085"/>
            <a:ext cx="7416800" cy="12222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a:lstStyle>
          <a:p>
            <a:r>
              <a:rPr lang="en-US" kern="0" dirty="0"/>
              <a:t>Risk Analysis Methodologies</a:t>
            </a:r>
          </a:p>
          <a:p>
            <a:r>
              <a:rPr lang="en-US" kern="0" dirty="0"/>
              <a:t>Cyber Security Frameworks</a:t>
            </a:r>
          </a:p>
        </p:txBody>
      </p:sp>
    </p:spTree>
    <p:extLst>
      <p:ext uri="{BB962C8B-B14F-4D97-AF65-F5344CB8AC3E}">
        <p14:creationId xmlns:p14="http://schemas.microsoft.com/office/powerpoint/2010/main" val="3712392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A7000-7A3A-4C55-9AD9-D191EF63CA5C}"/>
              </a:ext>
            </a:extLst>
          </p:cNvPr>
          <p:cNvSpPr>
            <a:spLocks noGrp="1"/>
          </p:cNvSpPr>
          <p:nvPr>
            <p:ph type="title"/>
          </p:nvPr>
        </p:nvSpPr>
        <p:spPr/>
        <p:txBody>
          <a:bodyPr/>
          <a:lstStyle/>
          <a:p>
            <a:r>
              <a:rPr lang="en-US" dirty="0"/>
              <a:t>CYBER RISK MANAGEMENT</a:t>
            </a:r>
            <a:endParaRPr lang="it-IT" dirty="0"/>
          </a:p>
        </p:txBody>
      </p:sp>
      <p:sp>
        <p:nvSpPr>
          <p:cNvPr id="3" name="Segnaposto contenuto 2">
            <a:extLst>
              <a:ext uri="{FF2B5EF4-FFF2-40B4-BE49-F238E27FC236}">
                <a16:creationId xmlns:a16="http://schemas.microsoft.com/office/drawing/2014/main" id="{26D7DDF5-395A-4D8F-8546-3632688E13FD}"/>
              </a:ext>
            </a:extLst>
          </p:cNvPr>
          <p:cNvSpPr>
            <a:spLocks noGrp="1"/>
          </p:cNvSpPr>
          <p:nvPr>
            <p:ph idx="1"/>
          </p:nvPr>
        </p:nvSpPr>
        <p:spPr>
          <a:xfrm>
            <a:off x="1258888" y="1752600"/>
            <a:ext cx="3008312" cy="3979862"/>
          </a:xfrm>
        </p:spPr>
        <p:txBody>
          <a:bodyPr/>
          <a:lstStyle/>
          <a:p>
            <a:pPr marL="0" indent="0" algn="ctr">
              <a:buNone/>
            </a:pPr>
            <a:r>
              <a:rPr lang="en-US" dirty="0">
                <a:solidFill>
                  <a:schemeClr val="tx1"/>
                </a:solidFill>
              </a:rPr>
              <a:t>METHODOLOGY</a:t>
            </a:r>
          </a:p>
          <a:p>
            <a:pPr marL="0" indent="0">
              <a:buNone/>
            </a:pPr>
            <a:r>
              <a:rPr lang="en-US" dirty="0"/>
              <a:t>Systematic process for assessing the likelihood of risks and their impact in order to understand their nature and find source and possible solutions.</a:t>
            </a:r>
          </a:p>
        </p:txBody>
      </p:sp>
      <p:sp>
        <p:nvSpPr>
          <p:cNvPr id="6" name="Segnaposto contenuto 2">
            <a:extLst>
              <a:ext uri="{FF2B5EF4-FFF2-40B4-BE49-F238E27FC236}">
                <a16:creationId xmlns:a16="http://schemas.microsoft.com/office/drawing/2014/main" id="{8BC82616-0B1A-43D4-8281-EE1B0D17055C}"/>
              </a:ext>
            </a:extLst>
          </p:cNvPr>
          <p:cNvSpPr txBox="1">
            <a:spLocks/>
          </p:cNvSpPr>
          <p:nvPr/>
        </p:nvSpPr>
        <p:spPr bwMode="auto">
          <a:xfrm>
            <a:off x="4876800" y="1752600"/>
            <a:ext cx="3008312" cy="3979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a:lstStyle>
          <a:p>
            <a:pPr marL="0" indent="0" algn="ctr">
              <a:buFontTx/>
              <a:buNone/>
            </a:pPr>
            <a:r>
              <a:rPr lang="en-US" kern="0" dirty="0">
                <a:solidFill>
                  <a:schemeClr val="tx1"/>
                </a:solidFill>
              </a:rPr>
              <a:t>FRAMEWORK</a:t>
            </a:r>
          </a:p>
          <a:p>
            <a:pPr marL="0" indent="0">
              <a:buFontTx/>
              <a:buNone/>
            </a:pPr>
            <a:r>
              <a:rPr lang="en-US" kern="0" dirty="0"/>
              <a:t>The “lifestyle” of the organization. Structured model that brings cybersecurity and information security within all levels inside an organization.</a:t>
            </a:r>
          </a:p>
        </p:txBody>
      </p:sp>
    </p:spTree>
    <p:extLst>
      <p:ext uri="{BB962C8B-B14F-4D97-AF65-F5344CB8AC3E}">
        <p14:creationId xmlns:p14="http://schemas.microsoft.com/office/powerpoint/2010/main" val="4281106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A7000-7A3A-4C55-9AD9-D191EF63CA5C}"/>
              </a:ext>
            </a:extLst>
          </p:cNvPr>
          <p:cNvSpPr>
            <a:spLocks noGrp="1"/>
          </p:cNvSpPr>
          <p:nvPr>
            <p:ph type="title"/>
          </p:nvPr>
        </p:nvSpPr>
        <p:spPr/>
        <p:txBody>
          <a:bodyPr/>
          <a:lstStyle/>
          <a:p>
            <a:r>
              <a:rPr lang="en-US" dirty="0"/>
              <a:t>CYBER RISK MANAGEMENT</a:t>
            </a:r>
            <a:endParaRPr lang="it-IT" dirty="0"/>
          </a:p>
        </p:txBody>
      </p:sp>
      <p:sp>
        <p:nvSpPr>
          <p:cNvPr id="3" name="Segnaposto contenuto 2">
            <a:extLst>
              <a:ext uri="{FF2B5EF4-FFF2-40B4-BE49-F238E27FC236}">
                <a16:creationId xmlns:a16="http://schemas.microsoft.com/office/drawing/2014/main" id="{26D7DDF5-395A-4D8F-8546-3632688E13FD}"/>
              </a:ext>
            </a:extLst>
          </p:cNvPr>
          <p:cNvSpPr>
            <a:spLocks noGrp="1"/>
          </p:cNvSpPr>
          <p:nvPr>
            <p:ph idx="1"/>
          </p:nvPr>
        </p:nvSpPr>
        <p:spPr>
          <a:xfrm>
            <a:off x="1258888" y="3008059"/>
            <a:ext cx="7299896" cy="1893125"/>
          </a:xfrm>
        </p:spPr>
        <p:txBody>
          <a:bodyPr/>
          <a:lstStyle/>
          <a:p>
            <a:pPr marL="0" indent="0">
              <a:buNone/>
            </a:pPr>
            <a:r>
              <a:rPr lang="en-US" dirty="0">
                <a:solidFill>
                  <a:schemeClr val="tx1"/>
                </a:solidFill>
              </a:rPr>
              <a:t>Context</a:t>
            </a:r>
          </a:p>
          <a:p>
            <a:pPr marL="0" indent="0">
              <a:buNone/>
            </a:pPr>
            <a:r>
              <a:rPr lang="en-US" dirty="0"/>
              <a:t>Organization position in the business sector, its objectives and what it wants to protect.</a:t>
            </a:r>
          </a:p>
        </p:txBody>
      </p:sp>
      <p:graphicFrame>
        <p:nvGraphicFramePr>
          <p:cNvPr id="8" name="Diagramma 7">
            <a:extLst>
              <a:ext uri="{FF2B5EF4-FFF2-40B4-BE49-F238E27FC236}">
                <a16:creationId xmlns:a16="http://schemas.microsoft.com/office/drawing/2014/main" id="{C8A2626C-BBC0-4DB0-B568-CC963D10A9E7}"/>
              </a:ext>
            </a:extLst>
          </p:cNvPr>
          <p:cNvGraphicFramePr/>
          <p:nvPr>
            <p:extLst>
              <p:ext uri="{D42A27DB-BD31-4B8C-83A1-F6EECF244321}">
                <p14:modId xmlns:p14="http://schemas.microsoft.com/office/powerpoint/2010/main" val="841450412"/>
              </p:ext>
            </p:extLst>
          </p:nvPr>
        </p:nvGraphicFramePr>
        <p:xfrm>
          <a:off x="1258888" y="1630363"/>
          <a:ext cx="7299896" cy="13776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18943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Default Theme">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515</TotalTime>
  <Words>1937</Words>
  <Application>Microsoft Office PowerPoint</Application>
  <PresentationFormat>Presentazione su schermo (4:3)</PresentationFormat>
  <Paragraphs>191</Paragraphs>
  <Slides>22</Slides>
  <Notes>22</Notes>
  <HiddenSlides>0</HiddenSlides>
  <MMClips>0</MMClips>
  <ScaleCrop>false</ScaleCrop>
  <HeadingPairs>
    <vt:vector size="6" baseType="variant">
      <vt:variant>
        <vt:lpstr>Caratteri utilizzati</vt:lpstr>
      </vt:variant>
      <vt:variant>
        <vt:i4>2</vt:i4>
      </vt:variant>
      <vt:variant>
        <vt:lpstr>Tema</vt:lpstr>
      </vt:variant>
      <vt:variant>
        <vt:i4>1</vt:i4>
      </vt:variant>
      <vt:variant>
        <vt:lpstr>Titoli diapositive</vt:lpstr>
      </vt:variant>
      <vt:variant>
        <vt:i4>22</vt:i4>
      </vt:variant>
    </vt:vector>
  </HeadingPairs>
  <TitlesOfParts>
    <vt:vector size="25" baseType="lpstr">
      <vt:lpstr>Arial</vt:lpstr>
      <vt:lpstr>Calibri</vt:lpstr>
      <vt:lpstr>Default Theme</vt:lpstr>
      <vt:lpstr>Faculty of Information Engineering, Computer Science and Statistics, Sapienza University of Rome Master’s degree in Engineering in Computer Science Academic Year 2020-2021</vt:lpstr>
      <vt:lpstr>WE LIVE IN A SOCIETY…</vt:lpstr>
      <vt:lpstr>Presentazione standard di PowerPoint</vt:lpstr>
      <vt:lpstr>RISK</vt:lpstr>
      <vt:lpstr>RISK THEN…</vt:lpstr>
      <vt:lpstr>RISK NOW</vt:lpstr>
      <vt:lpstr>CYBER RISK MANAGEMENT</vt:lpstr>
      <vt:lpstr>CYBER RISK MANAGEMENT</vt:lpstr>
      <vt:lpstr>CYBER RISK MANAGEMENT</vt:lpstr>
      <vt:lpstr>CYBER RISK MANAGEMENT</vt:lpstr>
      <vt:lpstr>CYBER RISK MANAGEMENT</vt:lpstr>
      <vt:lpstr>CYBER RISK MANAGEMENT</vt:lpstr>
      <vt:lpstr>CYBER RISK MANAGEMENT</vt:lpstr>
      <vt:lpstr>CYBER RISK MANAGEMENT</vt:lpstr>
      <vt:lpstr>ON THE OTHER HAND…</vt:lpstr>
      <vt:lpstr>MOTIVATION AND GOAL</vt:lpstr>
      <vt:lpstr>TUTORIAL FOR DUMMIES</vt:lpstr>
      <vt:lpstr>Presentazione standard di PowerPoint</vt:lpstr>
      <vt:lpstr>Presentazione standard di PowerPoint</vt:lpstr>
      <vt:lpstr>Presentazione standard di PowerPoint</vt:lpstr>
      <vt:lpstr>CONCLUSION</vt:lpstr>
      <vt:lpstr>Thanks for the attention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Edoardo Puglisi</cp:lastModifiedBy>
  <cp:revision>2</cp:revision>
  <dcterms:created xsi:type="dcterms:W3CDTF">2006-11-20T16:13:10Z</dcterms:created>
  <dcterms:modified xsi:type="dcterms:W3CDTF">2024-06-21T07:46:23Z</dcterms:modified>
  <cp:category/>
</cp:coreProperties>
</file>